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5"/>
  </p:notesMasterIdLst>
  <p:sldIdLst>
    <p:sldId id="298" r:id="rId5"/>
    <p:sldId id="353" r:id="rId6"/>
    <p:sldId id="311" r:id="rId7"/>
    <p:sldId id="305" r:id="rId8"/>
    <p:sldId id="260" r:id="rId9"/>
    <p:sldId id="354" r:id="rId10"/>
    <p:sldId id="365" r:id="rId11"/>
    <p:sldId id="313" r:id="rId12"/>
    <p:sldId id="317" r:id="rId13"/>
    <p:sldId id="357" r:id="rId14"/>
    <p:sldId id="321" r:id="rId15"/>
    <p:sldId id="319" r:id="rId16"/>
    <p:sldId id="358" r:id="rId17"/>
    <p:sldId id="295" r:id="rId18"/>
    <p:sldId id="362" r:id="rId19"/>
    <p:sldId id="297" r:id="rId20"/>
    <p:sldId id="316" r:id="rId21"/>
    <p:sldId id="334" r:id="rId22"/>
    <p:sldId id="318" r:id="rId23"/>
    <p:sldId id="360" r:id="rId24"/>
    <p:sldId id="324" r:id="rId25"/>
    <p:sldId id="328" r:id="rId26"/>
    <p:sldId id="335" r:id="rId27"/>
    <p:sldId id="322" r:id="rId28"/>
    <p:sldId id="359" r:id="rId29"/>
    <p:sldId id="361" r:id="rId30"/>
    <p:sldId id="355" r:id="rId31"/>
    <p:sldId id="310" r:id="rId32"/>
    <p:sldId id="336" r:id="rId33"/>
    <p:sldId id="326" r:id="rId34"/>
    <p:sldId id="329" r:id="rId35"/>
    <p:sldId id="337" r:id="rId36"/>
    <p:sldId id="363" r:id="rId37"/>
    <p:sldId id="339" r:id="rId38"/>
    <p:sldId id="327" r:id="rId39"/>
    <p:sldId id="338" r:id="rId40"/>
    <p:sldId id="364" r:id="rId41"/>
    <p:sldId id="330" r:id="rId42"/>
    <p:sldId id="333" r:id="rId43"/>
    <p:sldId id="33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22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3F4E8-E75F-EE37-7389-6262AEB7F59A}" v="3" dt="2022-03-11T23:25:16.657"/>
    <p1510:client id="{509E09CA-CBFA-6FDA-C28F-7AB61A777052}" v="52" dt="2022-03-11T14:08:43.695"/>
    <p1510:client id="{5E631AAB-6CE1-72BA-309C-E48E7821E638}" v="31" dt="2022-03-11T19:19:07.954"/>
    <p1510:client id="{837492B3-5E33-BA45-A69B-ACDE01CE6E3D}" v="321" dt="2022-03-11T15:10:45.890"/>
    <p1510:client id="{9C8BDC1A-307B-9452-26E6-FCC21FCD7D84}" v="182" dt="2022-03-11T21:10:22.529"/>
    <p1510:client id="{D98F0ADA-2CCA-C263-C267-B80FFEC58C3C}" v="58" dt="2022-03-14T00:35:25.254"/>
    <p1510:client id="{E22F24C5-9E7F-4916-A055-342B07F8A1AD}" v="2781" dt="2022-03-11T23:56:11.120"/>
    <p1510:client id="{EAACE102-0F06-42D9-A670-0F651AA7712F}" v="10" dt="2022-03-11T05:10:07.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svg"/><Relationship Id="rId1" Type="http://schemas.openxmlformats.org/officeDocument/2006/relationships/image" Target="../media/image18.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svg"/><Relationship Id="rId1" Type="http://schemas.openxmlformats.org/officeDocument/2006/relationships/image" Target="../media/image18.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svg"/><Relationship Id="rId1" Type="http://schemas.openxmlformats.org/officeDocument/2006/relationships/image" Target="../media/image18.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svg"/><Relationship Id="rId1" Type="http://schemas.openxmlformats.org/officeDocument/2006/relationships/image" Target="../media/image18.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1BE69C-AFE7-3A41-BD06-D3EEDECCD7E2}"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US"/>
        </a:p>
      </dgm:t>
    </dgm:pt>
    <dgm:pt modelId="{AB7F4BB7-5041-4B4A-A879-E5111AE9497D}">
      <dgm:prSet/>
      <dgm:spPr/>
      <dgm:t>
        <a:bodyPr/>
        <a:lstStyle/>
        <a:p>
          <a:r>
            <a:rPr lang="en-AU" b="0" i="0"/>
            <a:t>Matter</a:t>
          </a:r>
          <a:endParaRPr lang="en-AU"/>
        </a:p>
      </dgm:t>
    </dgm:pt>
    <dgm:pt modelId="{F6371060-328F-4648-A40C-9D921D18DDBC}" type="parTrans" cxnId="{4B94B622-7BCE-0E42-BF83-9184B040F6F7}">
      <dgm:prSet/>
      <dgm:spPr/>
      <dgm:t>
        <a:bodyPr/>
        <a:lstStyle/>
        <a:p>
          <a:endParaRPr lang="en-US"/>
        </a:p>
      </dgm:t>
    </dgm:pt>
    <dgm:pt modelId="{D1A38BC8-52EA-5B41-ABF7-7D3AF1BFC320}" type="sibTrans" cxnId="{4B94B622-7BCE-0E42-BF83-9184B040F6F7}">
      <dgm:prSet/>
      <dgm:spPr/>
      <dgm:t>
        <a:bodyPr/>
        <a:lstStyle/>
        <a:p>
          <a:endParaRPr lang="en-US"/>
        </a:p>
      </dgm:t>
    </dgm:pt>
    <dgm:pt modelId="{3B576224-8A37-EC4E-AE48-9C88B85E3E92}">
      <dgm:prSet custT="1"/>
      <dgm:spPr/>
      <dgm:t>
        <a:bodyPr/>
        <a:lstStyle/>
        <a:p>
          <a:pPr>
            <a:lnSpc>
              <a:spcPct val="100000"/>
            </a:lnSpc>
          </a:pPr>
          <a:r>
            <a:rPr lang="en-AU" sz="2000" b="1" i="0">
              <a:solidFill>
                <a:schemeClr val="tx2">
                  <a:lumMod val="50000"/>
                </a:schemeClr>
              </a:solidFill>
            </a:rPr>
            <a:t>Arguments</a:t>
          </a:r>
          <a:r>
            <a:rPr lang="en-AU" sz="2000" b="0" i="0">
              <a:solidFill>
                <a:schemeClr val="tx2">
                  <a:lumMod val="50000"/>
                </a:schemeClr>
              </a:solidFill>
            </a:rPr>
            <a:t> – strength, plausibility, relevance, engagement with opposition</a:t>
          </a:r>
          <a:endParaRPr lang="en-AU" sz="2000">
            <a:solidFill>
              <a:schemeClr val="tx2">
                <a:lumMod val="50000"/>
              </a:schemeClr>
            </a:solidFill>
          </a:endParaRPr>
        </a:p>
      </dgm:t>
    </dgm:pt>
    <dgm:pt modelId="{86E7F1D3-3F37-2147-94BD-729958E4B934}" type="parTrans" cxnId="{036758B1-636A-2547-8961-9E639520C3E6}">
      <dgm:prSet/>
      <dgm:spPr/>
      <dgm:t>
        <a:bodyPr/>
        <a:lstStyle/>
        <a:p>
          <a:endParaRPr lang="en-US"/>
        </a:p>
      </dgm:t>
    </dgm:pt>
    <dgm:pt modelId="{4664798F-2488-EB44-96B8-0B2FA1AA1CDE}" type="sibTrans" cxnId="{036758B1-636A-2547-8961-9E639520C3E6}">
      <dgm:prSet/>
      <dgm:spPr/>
      <dgm:t>
        <a:bodyPr/>
        <a:lstStyle/>
        <a:p>
          <a:endParaRPr lang="en-US"/>
        </a:p>
      </dgm:t>
    </dgm:pt>
    <dgm:pt modelId="{703670D5-0EB9-AD49-AE1C-9B718996B96F}">
      <dgm:prSet custT="1"/>
      <dgm:spPr/>
      <dgm:t>
        <a:bodyPr/>
        <a:lstStyle/>
        <a:p>
          <a:pPr>
            <a:lnSpc>
              <a:spcPct val="100000"/>
            </a:lnSpc>
          </a:pPr>
          <a:r>
            <a:rPr lang="en-AU" sz="2000" b="1" i="0">
              <a:solidFill>
                <a:schemeClr val="tx2">
                  <a:lumMod val="50000"/>
                </a:schemeClr>
              </a:solidFill>
            </a:rPr>
            <a:t>Rebuttal</a:t>
          </a:r>
          <a:r>
            <a:rPr lang="en-AU" sz="2000" b="0" i="0">
              <a:solidFill>
                <a:schemeClr val="tx2">
                  <a:lumMod val="50000"/>
                </a:schemeClr>
              </a:solidFill>
            </a:rPr>
            <a:t> </a:t>
          </a:r>
          <a:endParaRPr lang="en-AU" sz="2000">
            <a:solidFill>
              <a:schemeClr val="tx2">
                <a:lumMod val="50000"/>
              </a:schemeClr>
            </a:solidFill>
          </a:endParaRPr>
        </a:p>
      </dgm:t>
    </dgm:pt>
    <dgm:pt modelId="{7D02BDC1-C93C-E34E-AB0B-930D82E8917E}" type="parTrans" cxnId="{92017536-3E06-4443-917E-860C7C994E2C}">
      <dgm:prSet/>
      <dgm:spPr/>
      <dgm:t>
        <a:bodyPr/>
        <a:lstStyle/>
        <a:p>
          <a:endParaRPr lang="en-US"/>
        </a:p>
      </dgm:t>
    </dgm:pt>
    <dgm:pt modelId="{2B49C31A-A163-1447-9BF0-68847C48A81B}" type="sibTrans" cxnId="{92017536-3E06-4443-917E-860C7C994E2C}">
      <dgm:prSet/>
      <dgm:spPr/>
      <dgm:t>
        <a:bodyPr/>
        <a:lstStyle/>
        <a:p>
          <a:endParaRPr lang="en-US"/>
        </a:p>
      </dgm:t>
    </dgm:pt>
    <dgm:pt modelId="{98F79CD6-9236-0247-8C5D-5F370AA81A4E}">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model</a:t>
          </a:r>
          <a:endParaRPr lang="en-AU" sz="2000" b="1">
            <a:solidFill>
              <a:schemeClr val="tx2">
                <a:lumMod val="50000"/>
              </a:schemeClr>
            </a:solidFill>
          </a:endParaRPr>
        </a:p>
      </dgm:t>
    </dgm:pt>
    <dgm:pt modelId="{9E82D832-168C-744F-8BB9-450711C07208}" type="parTrans" cxnId="{66E2B3AD-F324-EE4A-82AA-C8CC4ADF42AF}">
      <dgm:prSet/>
      <dgm:spPr/>
      <dgm:t>
        <a:bodyPr/>
        <a:lstStyle/>
        <a:p>
          <a:endParaRPr lang="en-US"/>
        </a:p>
      </dgm:t>
    </dgm:pt>
    <dgm:pt modelId="{6B63D775-7D5C-B04C-8828-ABEB156B1555}" type="sibTrans" cxnId="{66E2B3AD-F324-EE4A-82AA-C8CC4ADF42AF}">
      <dgm:prSet/>
      <dgm:spPr/>
      <dgm:t>
        <a:bodyPr/>
        <a:lstStyle/>
        <a:p>
          <a:endParaRPr lang="en-US"/>
        </a:p>
      </dgm:t>
    </dgm:pt>
    <dgm:pt modelId="{5219E74F-0031-7446-B251-5C9FD1968824}">
      <dgm:prSet custT="1"/>
      <dgm:spPr/>
      <dgm:t>
        <a:bodyPr/>
        <a:lstStyle/>
        <a:p>
          <a:pPr>
            <a:lnSpc>
              <a:spcPct val="100000"/>
            </a:lnSpc>
          </a:pPr>
          <a:r>
            <a:rPr lang="en-AU" sz="2000" b="0" i="0">
              <a:solidFill>
                <a:schemeClr val="tx2">
                  <a:lumMod val="50000"/>
                </a:schemeClr>
              </a:solidFill>
            </a:rPr>
            <a:t>Strength of </a:t>
          </a:r>
          <a:r>
            <a:rPr lang="en-AU" sz="2000" b="1" i="0">
              <a:solidFill>
                <a:schemeClr val="tx2">
                  <a:lumMod val="50000"/>
                </a:schemeClr>
              </a:solidFill>
            </a:rPr>
            <a:t>central</a:t>
          </a:r>
          <a:r>
            <a:rPr lang="en-AU" sz="2000" b="0" i="0">
              <a:solidFill>
                <a:schemeClr val="tx2">
                  <a:lumMod val="50000"/>
                </a:schemeClr>
              </a:solidFill>
            </a:rPr>
            <a:t> </a:t>
          </a:r>
          <a:r>
            <a:rPr lang="en-AU" sz="2000" b="1" i="0">
              <a:solidFill>
                <a:schemeClr val="tx2">
                  <a:lumMod val="50000"/>
                </a:schemeClr>
              </a:solidFill>
            </a:rPr>
            <a:t>premise</a:t>
          </a:r>
          <a:r>
            <a:rPr lang="en-AU" sz="2000" b="0" i="0">
              <a:solidFill>
                <a:schemeClr val="tx2">
                  <a:lumMod val="50000"/>
                </a:schemeClr>
              </a:solidFill>
            </a:rPr>
            <a:t>/</a:t>
          </a:r>
          <a:r>
            <a:rPr lang="en-AU" sz="2000" b="1" i="0">
              <a:solidFill>
                <a:schemeClr val="tx2">
                  <a:lumMod val="50000"/>
                </a:schemeClr>
              </a:solidFill>
            </a:rPr>
            <a:t>case</a:t>
          </a:r>
          <a:r>
            <a:rPr lang="en-AU" sz="2000" b="0" i="0">
              <a:solidFill>
                <a:schemeClr val="tx2">
                  <a:lumMod val="50000"/>
                </a:schemeClr>
              </a:solidFill>
            </a:rPr>
            <a:t> </a:t>
          </a:r>
          <a:r>
            <a:rPr lang="en-AU" sz="2000" b="1" i="0">
              <a:solidFill>
                <a:schemeClr val="tx2">
                  <a:lumMod val="50000"/>
                </a:schemeClr>
              </a:solidFill>
            </a:rPr>
            <a:t>line</a:t>
          </a:r>
          <a:endParaRPr lang="en-AU" sz="2000" b="1">
            <a:solidFill>
              <a:schemeClr val="tx2">
                <a:lumMod val="50000"/>
              </a:schemeClr>
            </a:solidFill>
          </a:endParaRPr>
        </a:p>
      </dgm:t>
    </dgm:pt>
    <dgm:pt modelId="{A1DA666C-56CA-1843-A385-95B6EB08882E}" type="parTrans" cxnId="{A4E6DF6B-EB14-EC49-8C98-CD818512E95A}">
      <dgm:prSet/>
      <dgm:spPr/>
      <dgm:t>
        <a:bodyPr/>
        <a:lstStyle/>
        <a:p>
          <a:endParaRPr lang="en-US"/>
        </a:p>
      </dgm:t>
    </dgm:pt>
    <dgm:pt modelId="{850E9B3F-B05A-6F47-AA8A-76E89591A2FC}" type="sibTrans" cxnId="{A4E6DF6B-EB14-EC49-8C98-CD818512E95A}">
      <dgm:prSet/>
      <dgm:spPr/>
      <dgm:t>
        <a:bodyPr/>
        <a:lstStyle/>
        <a:p>
          <a:endParaRPr lang="en-US"/>
        </a:p>
      </dgm:t>
    </dgm:pt>
    <dgm:pt modelId="{406FC491-35EA-0341-9E68-4D1E4070D365}">
      <dgm:prSet custT="1"/>
      <dgm:spPr/>
      <dgm:t>
        <a:bodyPr/>
        <a:lstStyle/>
        <a:p>
          <a:pPr>
            <a:lnSpc>
              <a:spcPct val="100000"/>
            </a:lnSpc>
          </a:pPr>
          <a:r>
            <a:rPr lang="en-AU" sz="2000" b="0" i="0">
              <a:solidFill>
                <a:schemeClr val="tx2">
                  <a:lumMod val="50000"/>
                </a:schemeClr>
              </a:solidFill>
            </a:rPr>
            <a:t>Anything pertaining to </a:t>
          </a:r>
          <a:r>
            <a:rPr lang="en-AU" sz="2000" b="1" i="0">
              <a:solidFill>
                <a:schemeClr val="tx2">
                  <a:lumMod val="50000"/>
                </a:schemeClr>
              </a:solidFill>
            </a:rPr>
            <a:t>content</a:t>
          </a:r>
          <a:endParaRPr lang="en-AU" sz="2000" b="1">
            <a:solidFill>
              <a:schemeClr val="tx2">
                <a:lumMod val="50000"/>
              </a:schemeClr>
            </a:solidFill>
          </a:endParaRPr>
        </a:p>
      </dgm:t>
    </dgm:pt>
    <dgm:pt modelId="{B2875AD2-3DC9-F048-A67B-29424C1404F7}" type="parTrans" cxnId="{44479250-2412-CC47-A051-7CB48A10BECB}">
      <dgm:prSet/>
      <dgm:spPr/>
      <dgm:t>
        <a:bodyPr/>
        <a:lstStyle/>
        <a:p>
          <a:endParaRPr lang="en-US"/>
        </a:p>
      </dgm:t>
    </dgm:pt>
    <dgm:pt modelId="{DCB27545-ACCE-DE4F-ADFE-BB0F73C58426}" type="sibTrans" cxnId="{44479250-2412-CC47-A051-7CB48A10BECB}">
      <dgm:prSet/>
      <dgm:spPr/>
      <dgm:t>
        <a:bodyPr/>
        <a:lstStyle/>
        <a:p>
          <a:endParaRPr lang="en-US"/>
        </a:p>
      </dgm:t>
    </dgm:pt>
    <dgm:pt modelId="{B9417DFB-B22B-074C-8272-610DFFED622E}">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under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53E3ECC9-EBA9-9441-B30E-54614F55E6C4}" type="parTrans" cxnId="{9DCE8AC9-73B3-1D4E-86FB-70297E1397CD}">
      <dgm:prSet/>
      <dgm:spPr/>
      <dgm:t>
        <a:bodyPr/>
        <a:lstStyle/>
        <a:p>
          <a:endParaRPr lang="en-US"/>
        </a:p>
      </dgm:t>
    </dgm:pt>
    <dgm:pt modelId="{57D99365-7066-3A46-9EFF-4C79EAD3E9FF}" type="sibTrans" cxnId="{9DCE8AC9-73B3-1D4E-86FB-70297E1397CD}">
      <dgm:prSet/>
      <dgm:spPr/>
      <dgm:t>
        <a:bodyPr/>
        <a:lstStyle/>
        <a:p>
          <a:endParaRPr lang="en-US"/>
        </a:p>
      </dgm:t>
    </dgm:pt>
    <dgm:pt modelId="{04E9732F-5F0B-8741-A206-299EA9540ED2}">
      <dgm:prSet/>
      <dgm:spPr/>
      <dgm:t>
        <a:bodyPr/>
        <a:lstStyle/>
        <a:p>
          <a:r>
            <a:rPr lang="en-AU" b="0" i="0"/>
            <a:t>Manner </a:t>
          </a:r>
          <a:endParaRPr lang="en-AU"/>
        </a:p>
      </dgm:t>
    </dgm:pt>
    <dgm:pt modelId="{4202E81F-0390-134A-A0E7-E4A83DFC13E4}" type="parTrans" cxnId="{72122532-EEB0-7749-B33F-C5B4513324E1}">
      <dgm:prSet/>
      <dgm:spPr/>
      <dgm:t>
        <a:bodyPr/>
        <a:lstStyle/>
        <a:p>
          <a:endParaRPr lang="en-US"/>
        </a:p>
      </dgm:t>
    </dgm:pt>
    <dgm:pt modelId="{0F7D9DD7-35A0-A14F-81AE-F9B963AA63A4}" type="sibTrans" cxnId="{72122532-EEB0-7749-B33F-C5B4513324E1}">
      <dgm:prSet/>
      <dgm:spPr/>
      <dgm:t>
        <a:bodyPr/>
        <a:lstStyle/>
        <a:p>
          <a:endParaRPr lang="en-US"/>
        </a:p>
      </dgm:t>
    </dgm:pt>
    <dgm:pt modelId="{9340A2B0-3599-264F-8353-8BF1546CF5D1}">
      <dgm:prSet custT="1"/>
      <dgm:spPr/>
      <dgm:t>
        <a:bodyPr/>
        <a:lstStyle/>
        <a:p>
          <a:pPr>
            <a:lnSpc>
              <a:spcPct val="100000"/>
            </a:lnSpc>
          </a:pPr>
          <a:r>
            <a:rPr lang="en-AU" sz="2000" b="0" i="0">
              <a:solidFill>
                <a:schemeClr val="tx2">
                  <a:lumMod val="50000"/>
                </a:schemeClr>
              </a:solidFill>
            </a:rPr>
            <a:t>Anything pertaining to the speaker’s </a:t>
          </a:r>
          <a:r>
            <a:rPr lang="en-AU" sz="2000" b="1" i="0">
              <a:solidFill>
                <a:schemeClr val="tx2">
                  <a:lumMod val="50000"/>
                </a:schemeClr>
              </a:solidFill>
            </a:rPr>
            <a:t>presentation</a:t>
          </a:r>
          <a:r>
            <a:rPr lang="en-AU" sz="2000" b="0" i="0">
              <a:solidFill>
                <a:schemeClr val="tx2">
                  <a:lumMod val="50000"/>
                </a:schemeClr>
              </a:solidFill>
            </a:rPr>
            <a:t> </a:t>
          </a:r>
          <a:r>
            <a:rPr lang="en-AU" sz="2000" b="1" i="0">
              <a:solidFill>
                <a:schemeClr val="tx2">
                  <a:lumMod val="50000"/>
                </a:schemeClr>
              </a:solidFill>
            </a:rPr>
            <a:t>style</a:t>
          </a:r>
          <a:r>
            <a:rPr lang="en-AU" sz="2000" b="0" i="0">
              <a:solidFill>
                <a:schemeClr val="tx2">
                  <a:lumMod val="50000"/>
                </a:schemeClr>
              </a:solidFill>
            </a:rPr>
            <a:t> and </a:t>
          </a:r>
          <a:r>
            <a:rPr lang="en-AU" sz="2000" b="1" i="0">
              <a:solidFill>
                <a:schemeClr val="tx2">
                  <a:lumMod val="50000"/>
                </a:schemeClr>
              </a:solidFill>
            </a:rPr>
            <a:t>mannerisms</a:t>
          </a:r>
          <a:r>
            <a:rPr lang="en-AU" sz="2000" b="0" i="0">
              <a:solidFill>
                <a:schemeClr val="tx2">
                  <a:lumMod val="50000"/>
                </a:schemeClr>
              </a:solidFill>
            </a:rPr>
            <a:t> – gesture, tone, pace, etc.</a:t>
          </a:r>
          <a:endParaRPr lang="en-AU" sz="2000">
            <a:solidFill>
              <a:schemeClr val="tx2">
                <a:lumMod val="50000"/>
              </a:schemeClr>
            </a:solidFill>
          </a:endParaRPr>
        </a:p>
      </dgm:t>
    </dgm:pt>
    <dgm:pt modelId="{BD6F89C2-110B-F74A-A241-70B4210552A0}" type="parTrans" cxnId="{4A7F562F-CC41-4545-95F0-CAE047D583CB}">
      <dgm:prSet/>
      <dgm:spPr/>
      <dgm:t>
        <a:bodyPr/>
        <a:lstStyle/>
        <a:p>
          <a:endParaRPr lang="en-US"/>
        </a:p>
      </dgm:t>
    </dgm:pt>
    <dgm:pt modelId="{5EF95FC7-8064-6849-8697-8EEF8893EC9C}" type="sibTrans" cxnId="{4A7F562F-CC41-4545-95F0-CAE047D583CB}">
      <dgm:prSet/>
      <dgm:spPr/>
      <dgm:t>
        <a:bodyPr/>
        <a:lstStyle/>
        <a:p>
          <a:endParaRPr lang="en-US"/>
        </a:p>
      </dgm:t>
    </dgm:pt>
    <dgm:pt modelId="{9FCF7C9A-2DD6-4C47-A23A-415766DB806D}">
      <dgm:prSet custT="1"/>
      <dgm:spPr/>
      <dgm:t>
        <a:bodyPr/>
        <a:lstStyle/>
        <a:p>
          <a:pPr>
            <a:lnSpc>
              <a:spcPct val="100000"/>
            </a:lnSpc>
          </a:pPr>
          <a:r>
            <a:rPr lang="en-AU" sz="2000" b="1" i="0">
              <a:solidFill>
                <a:schemeClr val="tx2">
                  <a:lumMod val="50000"/>
                </a:schemeClr>
              </a:solidFill>
            </a:rPr>
            <a:t>Personal</a:t>
          </a:r>
          <a:r>
            <a:rPr lang="en-AU" sz="2000" b="0" i="0">
              <a:solidFill>
                <a:schemeClr val="tx2">
                  <a:lumMod val="50000"/>
                </a:schemeClr>
              </a:solidFill>
            </a:rPr>
            <a:t> </a:t>
          </a:r>
          <a:r>
            <a:rPr lang="en-AU" sz="2000" b="1" i="0">
              <a:solidFill>
                <a:schemeClr val="tx2">
                  <a:lumMod val="50000"/>
                </a:schemeClr>
              </a:solidFill>
            </a:rPr>
            <a:t>presentation</a:t>
          </a:r>
          <a:r>
            <a:rPr lang="en-AU" sz="2000" b="0" i="0">
              <a:solidFill>
                <a:schemeClr val="tx2">
                  <a:lumMod val="50000"/>
                </a:schemeClr>
              </a:solidFill>
            </a:rPr>
            <a:t>* </a:t>
          </a:r>
          <a:endParaRPr lang="en-AU" sz="2000">
            <a:solidFill>
              <a:schemeClr val="tx2">
                <a:lumMod val="50000"/>
              </a:schemeClr>
            </a:solidFill>
          </a:endParaRPr>
        </a:p>
      </dgm:t>
    </dgm:pt>
    <dgm:pt modelId="{B737F2A8-DF2F-8A48-9839-FE01399D7331}" type="parTrans" cxnId="{6CB1E1C9-0305-A54A-AE31-FE39F11F1C19}">
      <dgm:prSet/>
      <dgm:spPr/>
      <dgm:t>
        <a:bodyPr/>
        <a:lstStyle/>
        <a:p>
          <a:endParaRPr lang="en-US"/>
        </a:p>
      </dgm:t>
    </dgm:pt>
    <dgm:pt modelId="{C27422F3-0E94-2C4B-B417-F6A7B024280C}" type="sibTrans" cxnId="{6CB1E1C9-0305-A54A-AE31-FE39F11F1C19}">
      <dgm:prSet/>
      <dgm:spPr/>
      <dgm:t>
        <a:bodyPr/>
        <a:lstStyle/>
        <a:p>
          <a:endParaRPr lang="en-US"/>
        </a:p>
      </dgm:t>
    </dgm:pt>
    <dgm:pt modelId="{97B3C32F-7B34-D044-BF77-1D7F9E67B1C3}">
      <dgm:prSet custT="1"/>
      <dgm:spPr/>
      <dgm:t>
        <a:bodyPr/>
        <a:lstStyle/>
        <a:p>
          <a:pPr>
            <a:lnSpc>
              <a:spcPct val="100000"/>
            </a:lnSpc>
          </a:pPr>
          <a:r>
            <a:rPr lang="en-AU" sz="2000" b="1" i="0">
              <a:solidFill>
                <a:schemeClr val="tx2">
                  <a:lumMod val="50000"/>
                </a:schemeClr>
              </a:solidFill>
            </a:rPr>
            <a:t>Teamwork</a:t>
          </a:r>
          <a:r>
            <a:rPr lang="en-AU" sz="2000" b="0" i="0">
              <a:solidFill>
                <a:schemeClr val="tx2">
                  <a:lumMod val="50000"/>
                </a:schemeClr>
              </a:solidFill>
            </a:rPr>
            <a:t> </a:t>
          </a:r>
          <a:endParaRPr lang="en-AU" sz="2000">
            <a:solidFill>
              <a:schemeClr val="tx2">
                <a:lumMod val="50000"/>
              </a:schemeClr>
            </a:solidFill>
          </a:endParaRPr>
        </a:p>
      </dgm:t>
    </dgm:pt>
    <dgm:pt modelId="{599A2AED-896A-AC47-A332-56D4D5090AE7}" type="parTrans" cxnId="{C83847B5-7E4E-F044-BA52-4B5BF50EB9F9}">
      <dgm:prSet/>
      <dgm:spPr/>
      <dgm:t>
        <a:bodyPr/>
        <a:lstStyle/>
        <a:p>
          <a:endParaRPr lang="en-US"/>
        </a:p>
      </dgm:t>
    </dgm:pt>
    <dgm:pt modelId="{DDB1BC83-0826-AB4E-BA28-3BBB34BCD33C}" type="sibTrans" cxnId="{C83847B5-7E4E-F044-BA52-4B5BF50EB9F9}">
      <dgm:prSet/>
      <dgm:spPr/>
      <dgm:t>
        <a:bodyPr/>
        <a:lstStyle/>
        <a:p>
          <a:endParaRPr lang="en-US"/>
        </a:p>
      </dgm:t>
    </dgm:pt>
    <dgm:pt modelId="{3591A64D-7902-B848-AA4E-70BBDBD79FE7}">
      <dgm:prSet custT="1"/>
      <dgm:spPr/>
      <dgm:t>
        <a:bodyPr/>
        <a:lstStyle/>
        <a:p>
          <a:pPr>
            <a:lnSpc>
              <a:spcPct val="100000"/>
            </a:lnSpc>
          </a:pPr>
          <a:r>
            <a:rPr lang="en-AU" sz="2000" b="1" i="0">
              <a:solidFill>
                <a:schemeClr val="tx2">
                  <a:lumMod val="50000"/>
                </a:schemeClr>
              </a:solidFill>
            </a:rPr>
            <a:t>Sportsmanship</a:t>
          </a:r>
          <a:r>
            <a:rPr lang="en-AU" sz="2000" b="0" i="0">
              <a:solidFill>
                <a:schemeClr val="tx2">
                  <a:lumMod val="50000"/>
                </a:schemeClr>
              </a:solidFill>
            </a:rPr>
            <a:t> </a:t>
          </a:r>
          <a:endParaRPr lang="en-AU" sz="2000">
            <a:solidFill>
              <a:schemeClr val="tx2">
                <a:lumMod val="50000"/>
              </a:schemeClr>
            </a:solidFill>
          </a:endParaRPr>
        </a:p>
      </dgm:t>
    </dgm:pt>
    <dgm:pt modelId="{2CCD5630-4439-C34F-88CF-F1F5C52330D0}" type="parTrans" cxnId="{EDF11742-D213-844B-BC69-374E5C328DD4}">
      <dgm:prSet/>
      <dgm:spPr/>
      <dgm:t>
        <a:bodyPr/>
        <a:lstStyle/>
        <a:p>
          <a:endParaRPr lang="en-US"/>
        </a:p>
      </dgm:t>
    </dgm:pt>
    <dgm:pt modelId="{76196DA8-B2C3-B748-AFE6-A1690081D32A}" type="sibTrans" cxnId="{EDF11742-D213-844B-BC69-374E5C328DD4}">
      <dgm:prSet/>
      <dgm:spPr/>
      <dgm:t>
        <a:bodyPr/>
        <a:lstStyle/>
        <a:p>
          <a:endParaRPr lang="en-US"/>
        </a:p>
      </dgm:t>
    </dgm:pt>
    <dgm:pt modelId="{401EC57A-20A4-D94A-994E-874FD56F56B7}">
      <dgm:prSet custT="1"/>
      <dgm:spPr/>
      <dgm:t>
        <a:bodyPr/>
        <a:lstStyle/>
        <a:p>
          <a:pPr>
            <a:lnSpc>
              <a:spcPct val="100000"/>
            </a:lnSpc>
          </a:pPr>
          <a:r>
            <a:rPr lang="en-AU" sz="2000" b="1" i="0">
              <a:solidFill>
                <a:schemeClr val="tx2">
                  <a:lumMod val="50000"/>
                </a:schemeClr>
              </a:solidFill>
            </a:rPr>
            <a:t>Conduct</a:t>
          </a:r>
          <a:endParaRPr lang="en-AU" sz="2000" b="1">
            <a:solidFill>
              <a:schemeClr val="tx2">
                <a:lumMod val="50000"/>
              </a:schemeClr>
            </a:solidFill>
          </a:endParaRPr>
        </a:p>
      </dgm:t>
    </dgm:pt>
    <dgm:pt modelId="{B98550FE-67D4-A145-B8FE-64F68E612734}" type="parTrans" cxnId="{D313DF1C-3FB4-D941-999C-A4F3A7A2DF03}">
      <dgm:prSet/>
      <dgm:spPr/>
      <dgm:t>
        <a:bodyPr/>
        <a:lstStyle/>
        <a:p>
          <a:endParaRPr lang="en-US"/>
        </a:p>
      </dgm:t>
    </dgm:pt>
    <dgm:pt modelId="{0904B0E9-7AC1-9240-B727-EC021E94EC11}" type="sibTrans" cxnId="{D313DF1C-3FB4-D941-999C-A4F3A7A2DF03}">
      <dgm:prSet/>
      <dgm:spPr/>
      <dgm:t>
        <a:bodyPr/>
        <a:lstStyle/>
        <a:p>
          <a:endParaRPr lang="en-US"/>
        </a:p>
      </dgm:t>
    </dgm:pt>
    <dgm:pt modelId="{5EDDEBC7-E6B8-884C-A17E-38D4F2657DCF}">
      <dgm:prSet custT="1"/>
      <dgm:spPr/>
      <dgm:t>
        <a:bodyPr/>
        <a:lstStyle/>
        <a:p>
          <a:pPr>
            <a:lnSpc>
              <a:spcPct val="100000"/>
            </a:lnSpc>
          </a:pPr>
          <a:r>
            <a:rPr lang="en-AU" sz="2000" b="0" i="0">
              <a:solidFill>
                <a:schemeClr val="tx2">
                  <a:lumMod val="50000"/>
                </a:schemeClr>
              </a:solidFill>
            </a:rPr>
            <a:t>Use of appropriately formal </a:t>
          </a:r>
          <a:r>
            <a:rPr lang="en-AU" sz="2000" b="1" i="0">
              <a:solidFill>
                <a:schemeClr val="tx2">
                  <a:lumMod val="50000"/>
                </a:schemeClr>
              </a:solidFill>
            </a:rPr>
            <a:t>language</a:t>
          </a:r>
          <a:r>
            <a:rPr lang="en-AU" sz="2000" b="0" i="0">
              <a:solidFill>
                <a:schemeClr val="tx2">
                  <a:lumMod val="50000"/>
                </a:schemeClr>
              </a:solidFill>
            </a:rPr>
            <a:t> </a:t>
          </a:r>
          <a:endParaRPr lang="en-AU" sz="2000">
            <a:solidFill>
              <a:schemeClr val="tx2">
                <a:lumMod val="50000"/>
              </a:schemeClr>
            </a:solidFill>
          </a:endParaRPr>
        </a:p>
      </dgm:t>
    </dgm:pt>
    <dgm:pt modelId="{234752CE-EDCE-534E-B5C7-394EB200FE4F}" type="parTrans" cxnId="{DAFD10D1-3153-4140-B12B-A7152B83CD73}">
      <dgm:prSet/>
      <dgm:spPr/>
      <dgm:t>
        <a:bodyPr/>
        <a:lstStyle/>
        <a:p>
          <a:endParaRPr lang="en-US"/>
        </a:p>
      </dgm:t>
    </dgm:pt>
    <dgm:pt modelId="{F4F82C02-9091-2548-8861-E7353204EA02}" type="sibTrans" cxnId="{DAFD10D1-3153-4140-B12B-A7152B83CD73}">
      <dgm:prSet/>
      <dgm:spPr/>
      <dgm:t>
        <a:bodyPr/>
        <a:lstStyle/>
        <a:p>
          <a:endParaRPr lang="en-US"/>
        </a:p>
      </dgm:t>
    </dgm:pt>
    <dgm:pt modelId="{02EF3F7E-D837-304F-BE07-D087EB77E150}">
      <dgm:prSet/>
      <dgm:spPr/>
      <dgm:t>
        <a:bodyPr/>
        <a:lstStyle/>
        <a:p>
          <a:r>
            <a:rPr lang="en-AU" b="0" i="0"/>
            <a:t>Method</a:t>
          </a:r>
          <a:endParaRPr lang="en-AU"/>
        </a:p>
      </dgm:t>
    </dgm:pt>
    <dgm:pt modelId="{E28268ED-AC21-3144-A5B9-7A3E3DF9D263}" type="parTrans" cxnId="{FF75DA9C-7F00-5049-8BF6-AED0AE6C8EBF}">
      <dgm:prSet/>
      <dgm:spPr/>
      <dgm:t>
        <a:bodyPr/>
        <a:lstStyle/>
        <a:p>
          <a:endParaRPr lang="en-US"/>
        </a:p>
      </dgm:t>
    </dgm:pt>
    <dgm:pt modelId="{5EE66C82-14AD-B447-8F2E-7D0364D7952D}" type="sibTrans" cxnId="{FF75DA9C-7F00-5049-8BF6-AED0AE6C8EBF}">
      <dgm:prSet/>
      <dgm:spPr/>
      <dgm:t>
        <a:bodyPr/>
        <a:lstStyle/>
        <a:p>
          <a:endParaRPr lang="en-US"/>
        </a:p>
      </dgm:t>
    </dgm:pt>
    <dgm:pt modelId="{D68DB245-1E15-154B-BE88-2A5F745908B8}">
      <dgm:prSet custT="1"/>
      <dgm:spPr/>
      <dgm:t>
        <a:bodyPr/>
        <a:lstStyle/>
        <a:p>
          <a:pPr>
            <a:lnSpc>
              <a:spcPct val="100000"/>
            </a:lnSpc>
          </a:pPr>
          <a:r>
            <a:rPr lang="en-AU" sz="2000" b="1" i="0">
              <a:solidFill>
                <a:schemeClr val="tx2">
                  <a:lumMod val="50000"/>
                </a:schemeClr>
              </a:solidFill>
            </a:rPr>
            <a:t>Structure</a:t>
          </a:r>
          <a:r>
            <a:rPr lang="en-AU" sz="2000" b="0" i="0">
              <a:solidFill>
                <a:schemeClr val="tx2">
                  <a:lumMod val="50000"/>
                </a:schemeClr>
              </a:solidFill>
            </a:rPr>
            <a:t> – both of an entire speech (</a:t>
          </a:r>
          <a:r>
            <a:rPr lang="en-AU" sz="2000" b="0" i="0" err="1">
              <a:solidFill>
                <a:schemeClr val="tx2">
                  <a:lumMod val="50000"/>
                </a:schemeClr>
              </a:solidFill>
            </a:rPr>
            <a:t>inc.</a:t>
          </a:r>
          <a:r>
            <a:rPr lang="en-AU" sz="2000" b="0" i="0">
              <a:solidFill>
                <a:schemeClr val="tx2">
                  <a:lumMod val="50000"/>
                </a:schemeClr>
              </a:solidFill>
            </a:rPr>
            <a:t> summaries etc.) and individual points </a:t>
          </a:r>
          <a:endParaRPr lang="en-AU" sz="2000">
            <a:solidFill>
              <a:schemeClr val="tx2">
                <a:lumMod val="50000"/>
              </a:schemeClr>
            </a:solidFill>
          </a:endParaRPr>
        </a:p>
      </dgm:t>
    </dgm:pt>
    <dgm:pt modelId="{4ED07DD6-52C2-1242-B3A3-115AA27B1ADB}" type="parTrans" cxnId="{9F47BA7B-1ABF-F04B-A173-BD1C6190E42B}">
      <dgm:prSet/>
      <dgm:spPr/>
      <dgm:t>
        <a:bodyPr/>
        <a:lstStyle/>
        <a:p>
          <a:endParaRPr lang="en-US"/>
        </a:p>
      </dgm:t>
    </dgm:pt>
    <dgm:pt modelId="{A848535D-EDE7-B04F-A0D8-0DD0FAE6C9E1}" type="sibTrans" cxnId="{9F47BA7B-1ABF-F04B-A173-BD1C6190E42B}">
      <dgm:prSet/>
      <dgm:spPr/>
      <dgm:t>
        <a:bodyPr/>
        <a:lstStyle/>
        <a:p>
          <a:endParaRPr lang="en-US"/>
        </a:p>
      </dgm:t>
    </dgm:pt>
    <dgm:pt modelId="{1D79CF68-F0BC-0740-98A2-237F3EF1CD86}">
      <dgm:prSet custT="1"/>
      <dgm:spPr/>
      <dgm:t>
        <a:bodyPr/>
        <a:lstStyle/>
        <a:p>
          <a:pPr>
            <a:lnSpc>
              <a:spcPct val="100000"/>
            </a:lnSpc>
          </a:pPr>
          <a:r>
            <a:rPr lang="en-AU" sz="2000" b="0" i="0">
              <a:solidFill>
                <a:schemeClr val="tx2">
                  <a:lumMod val="50000"/>
                </a:schemeClr>
              </a:solidFill>
            </a:rPr>
            <a:t>Existence of a clear case line and/or model </a:t>
          </a:r>
          <a:endParaRPr lang="en-AU" sz="2000">
            <a:solidFill>
              <a:schemeClr val="tx2">
                <a:lumMod val="50000"/>
              </a:schemeClr>
            </a:solidFill>
          </a:endParaRPr>
        </a:p>
      </dgm:t>
    </dgm:pt>
    <dgm:pt modelId="{C1FE3637-A927-7547-9978-31697D16E013}" type="parTrans" cxnId="{D88BE906-8EE2-204F-9433-6A2A0C32AC92}">
      <dgm:prSet/>
      <dgm:spPr/>
      <dgm:t>
        <a:bodyPr/>
        <a:lstStyle/>
        <a:p>
          <a:endParaRPr lang="en-US"/>
        </a:p>
      </dgm:t>
    </dgm:pt>
    <dgm:pt modelId="{2898ADFB-0756-A840-A082-45465CC006DB}" type="sibTrans" cxnId="{D88BE906-8EE2-204F-9433-6A2A0C32AC92}">
      <dgm:prSet/>
      <dgm:spPr/>
      <dgm:t>
        <a:bodyPr/>
        <a:lstStyle/>
        <a:p>
          <a:endParaRPr lang="en-US"/>
        </a:p>
      </dgm:t>
    </dgm:pt>
    <dgm:pt modelId="{28B5EE73-C895-4641-9BC6-53CEEF60D053}">
      <dgm:prSet custT="1"/>
      <dgm:spPr/>
      <dgm:t>
        <a:bodyPr/>
        <a:lstStyle/>
        <a:p>
          <a:pPr>
            <a:lnSpc>
              <a:spcPct val="100000"/>
            </a:lnSpc>
          </a:pPr>
          <a:r>
            <a:rPr lang="en-AU" sz="2000" b="1" i="0">
              <a:solidFill>
                <a:schemeClr val="tx2">
                  <a:lumMod val="50000"/>
                </a:schemeClr>
              </a:solidFill>
            </a:rPr>
            <a:t>Splits</a:t>
          </a:r>
          <a:endParaRPr lang="en-AU" sz="2000" b="1">
            <a:solidFill>
              <a:schemeClr val="tx2">
                <a:lumMod val="50000"/>
              </a:schemeClr>
            </a:solidFill>
          </a:endParaRPr>
        </a:p>
      </dgm:t>
    </dgm:pt>
    <dgm:pt modelId="{82894B0A-DEB9-A34F-8143-49EDA495623F}" type="parTrans" cxnId="{9158C0DA-2108-F14A-8665-37ED6AD661AF}">
      <dgm:prSet/>
      <dgm:spPr/>
      <dgm:t>
        <a:bodyPr/>
        <a:lstStyle/>
        <a:p>
          <a:endParaRPr lang="en-US"/>
        </a:p>
      </dgm:t>
    </dgm:pt>
    <dgm:pt modelId="{6826F5D2-B3BF-EB42-B04C-860E933DEC5D}" type="sibTrans" cxnId="{9158C0DA-2108-F14A-8665-37ED6AD661AF}">
      <dgm:prSet/>
      <dgm:spPr/>
      <dgm:t>
        <a:bodyPr/>
        <a:lstStyle/>
        <a:p>
          <a:endParaRPr lang="en-US"/>
        </a:p>
      </dgm:t>
    </dgm:pt>
    <dgm:pt modelId="{79FE21FE-7631-EC43-B9D9-3CF98C975BBF}">
      <dgm:prSet custT="1"/>
      <dgm:spPr/>
      <dgm:t>
        <a:bodyPr/>
        <a:lstStyle/>
        <a:p>
          <a:pPr>
            <a:lnSpc>
              <a:spcPct val="100000"/>
            </a:lnSpc>
          </a:pPr>
          <a:r>
            <a:rPr lang="en-AU" sz="2000" b="1" i="0">
              <a:solidFill>
                <a:schemeClr val="tx2">
                  <a:lumMod val="50000"/>
                </a:schemeClr>
              </a:solidFill>
            </a:rPr>
            <a:t>Definitions</a:t>
          </a:r>
          <a:r>
            <a:rPr lang="en-AU" sz="2000" b="0" i="0">
              <a:solidFill>
                <a:schemeClr val="tx2">
                  <a:lumMod val="50000"/>
                </a:schemeClr>
              </a:solidFill>
            </a:rPr>
            <a:t> </a:t>
          </a:r>
          <a:endParaRPr lang="en-AU" sz="2000">
            <a:solidFill>
              <a:schemeClr val="tx2">
                <a:lumMod val="50000"/>
              </a:schemeClr>
            </a:solidFill>
          </a:endParaRPr>
        </a:p>
      </dgm:t>
    </dgm:pt>
    <dgm:pt modelId="{CFE69D1C-1B1A-5E4D-8B9D-639F99D339BB}" type="parTrans" cxnId="{4364BD91-9C3D-8B44-8B36-89D85ED3B2F4}">
      <dgm:prSet/>
      <dgm:spPr/>
      <dgm:t>
        <a:bodyPr/>
        <a:lstStyle/>
        <a:p>
          <a:endParaRPr lang="en-US"/>
        </a:p>
      </dgm:t>
    </dgm:pt>
    <dgm:pt modelId="{01309E37-1A92-8C48-BD73-85482B0FBE0D}" type="sibTrans" cxnId="{4364BD91-9C3D-8B44-8B36-89D85ED3B2F4}">
      <dgm:prSet/>
      <dgm:spPr/>
      <dgm:t>
        <a:bodyPr/>
        <a:lstStyle/>
        <a:p>
          <a:endParaRPr lang="en-US"/>
        </a:p>
      </dgm:t>
    </dgm:pt>
    <dgm:pt modelId="{4EB170E2-393F-064A-97A8-E36C4B57650F}">
      <dgm:prSet custT="1"/>
      <dgm:spPr/>
      <dgm:t>
        <a:bodyPr/>
        <a:lstStyle/>
        <a:p>
          <a:pPr>
            <a:lnSpc>
              <a:spcPct val="100000"/>
            </a:lnSpc>
          </a:pPr>
          <a:r>
            <a:rPr lang="en-AU" sz="2000" b="1" i="0">
              <a:solidFill>
                <a:schemeClr val="tx2">
                  <a:lumMod val="50000"/>
                </a:schemeClr>
              </a:solidFill>
            </a:rPr>
            <a:t>Greetings</a:t>
          </a:r>
          <a:endParaRPr lang="en-AU" sz="2000" b="1">
            <a:solidFill>
              <a:schemeClr val="tx2">
                <a:lumMod val="50000"/>
              </a:schemeClr>
            </a:solidFill>
          </a:endParaRPr>
        </a:p>
      </dgm:t>
    </dgm:pt>
    <dgm:pt modelId="{D17D1584-0181-524B-A533-0CD3EC69AF5B}" type="parTrans" cxnId="{B9FABD97-0218-2B43-94E2-BA9F8FDBB748}">
      <dgm:prSet/>
      <dgm:spPr/>
      <dgm:t>
        <a:bodyPr/>
        <a:lstStyle/>
        <a:p>
          <a:endParaRPr lang="en-US"/>
        </a:p>
      </dgm:t>
    </dgm:pt>
    <dgm:pt modelId="{A4BA2D6E-A095-F740-BC31-F9136EAABDD1}" type="sibTrans" cxnId="{B9FABD97-0218-2B43-94E2-BA9F8FDBB748}">
      <dgm:prSet/>
      <dgm:spPr/>
      <dgm:t>
        <a:bodyPr/>
        <a:lstStyle/>
        <a:p>
          <a:endParaRPr lang="en-US"/>
        </a:p>
      </dgm:t>
    </dgm:pt>
    <dgm:pt modelId="{D7007DEB-ACFE-CD41-B091-8377C6219EE3}">
      <dgm:prSet custT="1"/>
      <dgm:spPr/>
      <dgm:t>
        <a:bodyPr/>
        <a:lstStyle/>
        <a:p>
          <a:pPr>
            <a:lnSpc>
              <a:spcPct val="100000"/>
            </a:lnSpc>
          </a:pPr>
          <a:r>
            <a:rPr lang="en-AU" sz="2000" b="0" i="0">
              <a:solidFill>
                <a:schemeClr val="tx2">
                  <a:lumMod val="50000"/>
                </a:schemeClr>
              </a:solidFill>
            </a:rPr>
            <a:t>Going </a:t>
          </a:r>
          <a:r>
            <a:rPr lang="en-AU" sz="2000" b="1" i="0" u="sng">
              <a:solidFill>
                <a:schemeClr val="tx2">
                  <a:lumMod val="50000"/>
                </a:schemeClr>
              </a:solidFill>
            </a:rPr>
            <a:t>over</a:t>
          </a:r>
          <a:r>
            <a:rPr lang="en-AU" sz="2000" b="0" i="0">
              <a:solidFill>
                <a:schemeClr val="tx2">
                  <a:lumMod val="50000"/>
                </a:schemeClr>
              </a:solidFill>
            </a:rPr>
            <a:t> </a:t>
          </a:r>
          <a:r>
            <a:rPr lang="en-AU" sz="2000" b="1" i="0">
              <a:solidFill>
                <a:schemeClr val="tx2">
                  <a:lumMod val="50000"/>
                </a:schemeClr>
              </a:solidFill>
            </a:rPr>
            <a:t>time</a:t>
          </a:r>
          <a:endParaRPr lang="en-AU" sz="2000" b="1">
            <a:solidFill>
              <a:schemeClr val="tx2">
                <a:lumMod val="50000"/>
              </a:schemeClr>
            </a:solidFill>
          </a:endParaRPr>
        </a:p>
      </dgm:t>
    </dgm:pt>
    <dgm:pt modelId="{34BDEAEE-EAE1-8E4F-8DE4-B0E60DE62223}" type="parTrans" cxnId="{F2264F25-56FD-C84B-ACC2-458CDBDE49B6}">
      <dgm:prSet/>
      <dgm:spPr/>
      <dgm:t>
        <a:bodyPr/>
        <a:lstStyle/>
        <a:p>
          <a:endParaRPr lang="en-US"/>
        </a:p>
      </dgm:t>
    </dgm:pt>
    <dgm:pt modelId="{3DD9A55A-9C20-E546-851B-8582C561623F}" type="sibTrans" cxnId="{F2264F25-56FD-C84B-ACC2-458CDBDE49B6}">
      <dgm:prSet/>
      <dgm:spPr/>
      <dgm:t>
        <a:bodyPr/>
        <a:lstStyle/>
        <a:p>
          <a:endParaRPr lang="en-US"/>
        </a:p>
      </dgm:t>
    </dgm:pt>
    <dgm:pt modelId="{B83DE191-FD8D-6248-AC0E-9E70EA17C364}" type="pres">
      <dgm:prSet presAssocID="{391BE69C-AFE7-3A41-BD06-D3EEDECCD7E2}" presName="Name0" presStyleCnt="0">
        <dgm:presLayoutVars>
          <dgm:dir/>
          <dgm:animLvl val="lvl"/>
          <dgm:resizeHandles val="exact"/>
        </dgm:presLayoutVars>
      </dgm:prSet>
      <dgm:spPr/>
    </dgm:pt>
    <dgm:pt modelId="{D82084C4-9134-8546-A01B-E4D7CF198B2C}" type="pres">
      <dgm:prSet presAssocID="{AB7F4BB7-5041-4B4A-A879-E5111AE9497D}" presName="composite" presStyleCnt="0"/>
      <dgm:spPr/>
    </dgm:pt>
    <dgm:pt modelId="{52ED6909-6366-AB4E-AE74-6A51A1F45C71}" type="pres">
      <dgm:prSet presAssocID="{AB7F4BB7-5041-4B4A-A879-E5111AE9497D}" presName="parTx" presStyleLbl="alignNode1" presStyleIdx="0" presStyleCnt="3">
        <dgm:presLayoutVars>
          <dgm:chMax val="0"/>
          <dgm:chPref val="0"/>
          <dgm:bulletEnabled val="1"/>
        </dgm:presLayoutVars>
      </dgm:prSet>
      <dgm:spPr/>
    </dgm:pt>
    <dgm:pt modelId="{6B2C120A-B09D-B846-9023-DF911557DAE4}" type="pres">
      <dgm:prSet presAssocID="{AB7F4BB7-5041-4B4A-A879-E5111AE9497D}" presName="desTx" presStyleLbl="alignAccFollowNode1" presStyleIdx="0" presStyleCnt="3" custScaleY="104579" custLinFactNeighborX="-103" custLinFactNeighborY="17984">
        <dgm:presLayoutVars>
          <dgm:bulletEnabled val="1"/>
        </dgm:presLayoutVars>
      </dgm:prSet>
      <dgm:spPr/>
    </dgm:pt>
    <dgm:pt modelId="{BA3E5B2A-DECB-7E48-8875-A2CA310246F0}" type="pres">
      <dgm:prSet presAssocID="{D1A38BC8-52EA-5B41-ABF7-7D3AF1BFC320}" presName="space" presStyleCnt="0"/>
      <dgm:spPr/>
    </dgm:pt>
    <dgm:pt modelId="{92346BCE-CE27-1D48-AD91-7CCBEB7FAFC1}" type="pres">
      <dgm:prSet presAssocID="{04E9732F-5F0B-8741-A206-299EA9540ED2}" presName="composite" presStyleCnt="0"/>
      <dgm:spPr/>
    </dgm:pt>
    <dgm:pt modelId="{F42CA763-12CC-1F40-A646-B19B663046A7}" type="pres">
      <dgm:prSet presAssocID="{04E9732F-5F0B-8741-A206-299EA9540ED2}" presName="parTx" presStyleLbl="alignNode1" presStyleIdx="1" presStyleCnt="3">
        <dgm:presLayoutVars>
          <dgm:chMax val="0"/>
          <dgm:chPref val="0"/>
          <dgm:bulletEnabled val="1"/>
        </dgm:presLayoutVars>
      </dgm:prSet>
      <dgm:spPr/>
    </dgm:pt>
    <dgm:pt modelId="{F8C5DB9C-CB29-084B-A33E-366D6EE4742F}" type="pres">
      <dgm:prSet presAssocID="{04E9732F-5F0B-8741-A206-299EA9540ED2}" presName="desTx" presStyleLbl="alignAccFollowNode1" presStyleIdx="1" presStyleCnt="3" custScaleY="104579" custLinFactNeighborX="-103" custLinFactNeighborY="17984">
        <dgm:presLayoutVars>
          <dgm:bulletEnabled val="1"/>
        </dgm:presLayoutVars>
      </dgm:prSet>
      <dgm:spPr/>
    </dgm:pt>
    <dgm:pt modelId="{5D211D6B-CA8E-8E40-9EBC-12DB9FC46E0F}" type="pres">
      <dgm:prSet presAssocID="{0F7D9DD7-35A0-A14F-81AE-F9B963AA63A4}" presName="space" presStyleCnt="0"/>
      <dgm:spPr/>
    </dgm:pt>
    <dgm:pt modelId="{DBED49F9-9CBD-1449-93AF-E4E67BAE1F44}" type="pres">
      <dgm:prSet presAssocID="{02EF3F7E-D837-304F-BE07-D087EB77E150}" presName="composite" presStyleCnt="0"/>
      <dgm:spPr/>
    </dgm:pt>
    <dgm:pt modelId="{C018BE6E-8084-FD4A-B9D4-694A370A3032}" type="pres">
      <dgm:prSet presAssocID="{02EF3F7E-D837-304F-BE07-D087EB77E150}" presName="parTx" presStyleLbl="alignNode1" presStyleIdx="2" presStyleCnt="3">
        <dgm:presLayoutVars>
          <dgm:chMax val="0"/>
          <dgm:chPref val="0"/>
          <dgm:bulletEnabled val="1"/>
        </dgm:presLayoutVars>
      </dgm:prSet>
      <dgm:spPr/>
    </dgm:pt>
    <dgm:pt modelId="{EF69416A-A0FD-0149-833D-EF80A6B147B4}" type="pres">
      <dgm:prSet presAssocID="{02EF3F7E-D837-304F-BE07-D087EB77E150}" presName="desTx" presStyleLbl="alignAccFollowNode1" presStyleIdx="2" presStyleCnt="3" custScaleY="104579" custLinFactNeighborX="-103" custLinFactNeighborY="17984">
        <dgm:presLayoutVars>
          <dgm:bulletEnabled val="1"/>
        </dgm:presLayoutVars>
      </dgm:prSet>
      <dgm:spPr/>
    </dgm:pt>
  </dgm:ptLst>
  <dgm:cxnLst>
    <dgm:cxn modelId="{A3B23800-1C7B-0845-9BC0-029AC3485B16}" type="presOf" srcId="{406FC491-35EA-0341-9E68-4D1E4070D365}" destId="{6B2C120A-B09D-B846-9023-DF911557DAE4}" srcOrd="0" destOrd="4" presId="urn:microsoft.com/office/officeart/2005/8/layout/hList1"/>
    <dgm:cxn modelId="{D88BE906-8EE2-204F-9433-6A2A0C32AC92}" srcId="{02EF3F7E-D837-304F-BE07-D087EB77E150}" destId="{1D79CF68-F0BC-0740-98A2-237F3EF1CD86}" srcOrd="1" destOrd="0" parTransId="{C1FE3637-A927-7547-9978-31697D16E013}" sibTransId="{2898ADFB-0756-A840-A082-45465CC006DB}"/>
    <dgm:cxn modelId="{8B19AC0A-CDF0-7840-BADD-9D945DDB6059}" type="presOf" srcId="{98F79CD6-9236-0247-8C5D-5F370AA81A4E}" destId="{6B2C120A-B09D-B846-9023-DF911557DAE4}" srcOrd="0" destOrd="2" presId="urn:microsoft.com/office/officeart/2005/8/layout/hList1"/>
    <dgm:cxn modelId="{6A12C20B-8B6C-0444-BE22-DCDE36051F14}" type="presOf" srcId="{1D79CF68-F0BC-0740-98A2-237F3EF1CD86}" destId="{EF69416A-A0FD-0149-833D-EF80A6B147B4}" srcOrd="0" destOrd="1" presId="urn:microsoft.com/office/officeart/2005/8/layout/hList1"/>
    <dgm:cxn modelId="{EA5BC41C-FBE6-C74F-A491-2F8D003E2537}" type="presOf" srcId="{D68DB245-1E15-154B-BE88-2A5F745908B8}" destId="{EF69416A-A0FD-0149-833D-EF80A6B147B4}" srcOrd="0" destOrd="0" presId="urn:microsoft.com/office/officeart/2005/8/layout/hList1"/>
    <dgm:cxn modelId="{D313DF1C-3FB4-D941-999C-A4F3A7A2DF03}" srcId="{04E9732F-5F0B-8741-A206-299EA9540ED2}" destId="{401EC57A-20A4-D94A-994E-874FD56F56B7}" srcOrd="4" destOrd="0" parTransId="{B98550FE-67D4-A145-B8FE-64F68E612734}" sibTransId="{0904B0E9-7AC1-9240-B727-EC021E94EC11}"/>
    <dgm:cxn modelId="{4B94B622-7BCE-0E42-BF83-9184B040F6F7}" srcId="{391BE69C-AFE7-3A41-BD06-D3EEDECCD7E2}" destId="{AB7F4BB7-5041-4B4A-A879-E5111AE9497D}" srcOrd="0" destOrd="0" parTransId="{F6371060-328F-4648-A40C-9D921D18DDBC}" sibTransId="{D1A38BC8-52EA-5B41-ABF7-7D3AF1BFC320}"/>
    <dgm:cxn modelId="{F2264F25-56FD-C84B-ACC2-458CDBDE49B6}" srcId="{02EF3F7E-D837-304F-BE07-D087EB77E150}" destId="{D7007DEB-ACFE-CD41-B091-8377C6219EE3}" srcOrd="5" destOrd="0" parTransId="{34BDEAEE-EAE1-8E4F-8DE4-B0E60DE62223}" sibTransId="{3DD9A55A-9C20-E546-851B-8582C561623F}"/>
    <dgm:cxn modelId="{4A7F562F-CC41-4545-95F0-CAE047D583CB}" srcId="{04E9732F-5F0B-8741-A206-299EA9540ED2}" destId="{9340A2B0-3599-264F-8353-8BF1546CF5D1}" srcOrd="0" destOrd="0" parTransId="{BD6F89C2-110B-F74A-A241-70B4210552A0}" sibTransId="{5EF95FC7-8064-6849-8697-8EEF8893EC9C}"/>
    <dgm:cxn modelId="{72122532-EEB0-7749-B33F-C5B4513324E1}" srcId="{391BE69C-AFE7-3A41-BD06-D3EEDECCD7E2}" destId="{04E9732F-5F0B-8741-A206-299EA9540ED2}" srcOrd="1" destOrd="0" parTransId="{4202E81F-0390-134A-A0E7-E4A83DFC13E4}" sibTransId="{0F7D9DD7-35A0-A14F-81AE-F9B963AA63A4}"/>
    <dgm:cxn modelId="{31314133-E092-B742-8D03-969C784E3AFE}" type="presOf" srcId="{4EB170E2-393F-064A-97A8-E36C4B57650F}" destId="{EF69416A-A0FD-0149-833D-EF80A6B147B4}" srcOrd="0" destOrd="4" presId="urn:microsoft.com/office/officeart/2005/8/layout/hList1"/>
    <dgm:cxn modelId="{92017536-3E06-4443-917E-860C7C994E2C}" srcId="{AB7F4BB7-5041-4B4A-A879-E5111AE9497D}" destId="{703670D5-0EB9-AD49-AE1C-9B718996B96F}" srcOrd="1" destOrd="0" parTransId="{7D02BDC1-C93C-E34E-AB0B-930D82E8917E}" sibTransId="{2B49C31A-A163-1447-9BF0-68847C48A81B}"/>
    <dgm:cxn modelId="{EDF11742-D213-844B-BC69-374E5C328DD4}" srcId="{04E9732F-5F0B-8741-A206-299EA9540ED2}" destId="{3591A64D-7902-B848-AA4E-70BBDBD79FE7}" srcOrd="3" destOrd="0" parTransId="{2CCD5630-4439-C34F-88CF-F1F5C52330D0}" sibTransId="{76196DA8-B2C3-B748-AFE6-A1690081D32A}"/>
    <dgm:cxn modelId="{2A631F43-DE5C-DE47-8389-FB624323DF1B}" type="presOf" srcId="{703670D5-0EB9-AD49-AE1C-9B718996B96F}" destId="{6B2C120A-B09D-B846-9023-DF911557DAE4}" srcOrd="0" destOrd="1" presId="urn:microsoft.com/office/officeart/2005/8/layout/hList1"/>
    <dgm:cxn modelId="{A4E6DF6B-EB14-EC49-8C98-CD818512E95A}" srcId="{AB7F4BB7-5041-4B4A-A879-E5111AE9497D}" destId="{5219E74F-0031-7446-B251-5C9FD1968824}" srcOrd="3" destOrd="0" parTransId="{A1DA666C-56CA-1843-A385-95B6EB08882E}" sibTransId="{850E9B3F-B05A-6F47-AA8A-76E89591A2FC}"/>
    <dgm:cxn modelId="{44479250-2412-CC47-A051-7CB48A10BECB}" srcId="{AB7F4BB7-5041-4B4A-A879-E5111AE9497D}" destId="{406FC491-35EA-0341-9E68-4D1E4070D365}" srcOrd="4" destOrd="0" parTransId="{B2875AD2-3DC9-F048-A67B-29424C1404F7}" sibTransId="{DCB27545-ACCE-DE4F-ADFE-BB0F73C58426}"/>
    <dgm:cxn modelId="{F2E91D74-92AF-B742-B247-8E47278BEB1D}" type="presOf" srcId="{5219E74F-0031-7446-B251-5C9FD1968824}" destId="{6B2C120A-B09D-B846-9023-DF911557DAE4}" srcOrd="0" destOrd="3" presId="urn:microsoft.com/office/officeart/2005/8/layout/hList1"/>
    <dgm:cxn modelId="{9F47BA7B-1ABF-F04B-A173-BD1C6190E42B}" srcId="{02EF3F7E-D837-304F-BE07-D087EB77E150}" destId="{D68DB245-1E15-154B-BE88-2A5F745908B8}" srcOrd="0" destOrd="0" parTransId="{4ED07DD6-52C2-1242-B3A3-115AA27B1ADB}" sibTransId="{A848535D-EDE7-B04F-A0D8-0DD0FAE6C9E1}"/>
    <dgm:cxn modelId="{BEB55C8C-3DE7-8C46-94A1-34D1916CFE5C}" type="presOf" srcId="{02EF3F7E-D837-304F-BE07-D087EB77E150}" destId="{C018BE6E-8084-FD4A-B9D4-694A370A3032}" srcOrd="0" destOrd="0" presId="urn:microsoft.com/office/officeart/2005/8/layout/hList1"/>
    <dgm:cxn modelId="{4364BD91-9C3D-8B44-8B36-89D85ED3B2F4}" srcId="{02EF3F7E-D837-304F-BE07-D087EB77E150}" destId="{79FE21FE-7631-EC43-B9D9-3CF98C975BBF}" srcOrd="3" destOrd="0" parTransId="{CFE69D1C-1B1A-5E4D-8B9D-639F99D339BB}" sibTransId="{01309E37-1A92-8C48-BD73-85482B0FBE0D}"/>
    <dgm:cxn modelId="{BAD3BC92-9149-D64C-BB40-BF1A7DC5D8E9}" type="presOf" srcId="{D7007DEB-ACFE-CD41-B091-8377C6219EE3}" destId="{EF69416A-A0FD-0149-833D-EF80A6B147B4}" srcOrd="0" destOrd="5" presId="urn:microsoft.com/office/officeart/2005/8/layout/hList1"/>
    <dgm:cxn modelId="{B9FABD97-0218-2B43-94E2-BA9F8FDBB748}" srcId="{02EF3F7E-D837-304F-BE07-D087EB77E150}" destId="{4EB170E2-393F-064A-97A8-E36C4B57650F}" srcOrd="4" destOrd="0" parTransId="{D17D1584-0181-524B-A533-0CD3EC69AF5B}" sibTransId="{A4BA2D6E-A095-F740-BC31-F9136EAABDD1}"/>
    <dgm:cxn modelId="{FF75DA9C-7F00-5049-8BF6-AED0AE6C8EBF}" srcId="{391BE69C-AFE7-3A41-BD06-D3EEDECCD7E2}" destId="{02EF3F7E-D837-304F-BE07-D087EB77E150}" srcOrd="2" destOrd="0" parTransId="{E28268ED-AC21-3144-A5B9-7A3E3DF9D263}" sibTransId="{5EE66C82-14AD-B447-8F2E-7D0364D7952D}"/>
    <dgm:cxn modelId="{2453B7A2-BFD9-B444-B3D7-569CA10F1724}" type="presOf" srcId="{28B5EE73-C895-4641-9BC6-53CEEF60D053}" destId="{EF69416A-A0FD-0149-833D-EF80A6B147B4}" srcOrd="0" destOrd="2" presId="urn:microsoft.com/office/officeart/2005/8/layout/hList1"/>
    <dgm:cxn modelId="{3D6B8AA9-7BDC-0D44-B4CC-5DACD2FFD863}" type="presOf" srcId="{3B576224-8A37-EC4E-AE48-9C88B85E3E92}" destId="{6B2C120A-B09D-B846-9023-DF911557DAE4}" srcOrd="0" destOrd="0" presId="urn:microsoft.com/office/officeart/2005/8/layout/hList1"/>
    <dgm:cxn modelId="{66E2B3AD-F324-EE4A-82AA-C8CC4ADF42AF}" srcId="{AB7F4BB7-5041-4B4A-A879-E5111AE9497D}" destId="{98F79CD6-9236-0247-8C5D-5F370AA81A4E}" srcOrd="2" destOrd="0" parTransId="{9E82D832-168C-744F-8BB9-450711C07208}" sibTransId="{6B63D775-7D5C-B04C-8828-ABEB156B1555}"/>
    <dgm:cxn modelId="{66C4E6AE-175B-AE49-B182-69715D191CA6}" type="presOf" srcId="{B9417DFB-B22B-074C-8272-610DFFED622E}" destId="{6B2C120A-B09D-B846-9023-DF911557DAE4}" srcOrd="0" destOrd="5" presId="urn:microsoft.com/office/officeart/2005/8/layout/hList1"/>
    <dgm:cxn modelId="{036758B1-636A-2547-8961-9E639520C3E6}" srcId="{AB7F4BB7-5041-4B4A-A879-E5111AE9497D}" destId="{3B576224-8A37-EC4E-AE48-9C88B85E3E92}" srcOrd="0" destOrd="0" parTransId="{86E7F1D3-3F37-2147-94BD-729958E4B934}" sibTransId="{4664798F-2488-EB44-96B8-0B2FA1AA1CDE}"/>
    <dgm:cxn modelId="{7D98EBB1-D2C6-5748-95A1-768D85D1D263}" type="presOf" srcId="{5EDDEBC7-E6B8-884C-A17E-38D4F2657DCF}" destId="{F8C5DB9C-CB29-084B-A33E-366D6EE4742F}" srcOrd="0" destOrd="5" presId="urn:microsoft.com/office/officeart/2005/8/layout/hList1"/>
    <dgm:cxn modelId="{BBF41DB4-F3E8-704C-9826-A9D00838F30E}" type="presOf" srcId="{04E9732F-5F0B-8741-A206-299EA9540ED2}" destId="{F42CA763-12CC-1F40-A646-B19B663046A7}" srcOrd="0" destOrd="0" presId="urn:microsoft.com/office/officeart/2005/8/layout/hList1"/>
    <dgm:cxn modelId="{C83847B5-7E4E-F044-BA52-4B5BF50EB9F9}" srcId="{04E9732F-5F0B-8741-A206-299EA9540ED2}" destId="{97B3C32F-7B34-D044-BF77-1D7F9E67B1C3}" srcOrd="2" destOrd="0" parTransId="{599A2AED-896A-AC47-A332-56D4D5090AE7}" sibTransId="{DDB1BC83-0826-AB4E-BA28-3BBB34BCD33C}"/>
    <dgm:cxn modelId="{C30005B8-9714-6548-A161-590A35F5A108}" type="presOf" srcId="{9340A2B0-3599-264F-8353-8BF1546CF5D1}" destId="{F8C5DB9C-CB29-084B-A33E-366D6EE4742F}" srcOrd="0" destOrd="0" presId="urn:microsoft.com/office/officeart/2005/8/layout/hList1"/>
    <dgm:cxn modelId="{AE825BB9-87C0-C94A-A93F-60A28E2DA5E1}" type="presOf" srcId="{9FCF7C9A-2DD6-4C47-A23A-415766DB806D}" destId="{F8C5DB9C-CB29-084B-A33E-366D6EE4742F}" srcOrd="0" destOrd="1" presId="urn:microsoft.com/office/officeart/2005/8/layout/hList1"/>
    <dgm:cxn modelId="{9DCE8AC9-73B3-1D4E-86FB-70297E1397CD}" srcId="{AB7F4BB7-5041-4B4A-A879-E5111AE9497D}" destId="{B9417DFB-B22B-074C-8272-610DFFED622E}" srcOrd="5" destOrd="0" parTransId="{53E3ECC9-EBA9-9441-B30E-54614F55E6C4}" sibTransId="{57D99365-7066-3A46-9EFF-4C79EAD3E9FF}"/>
    <dgm:cxn modelId="{6CB1E1C9-0305-A54A-AE31-FE39F11F1C19}" srcId="{04E9732F-5F0B-8741-A206-299EA9540ED2}" destId="{9FCF7C9A-2DD6-4C47-A23A-415766DB806D}" srcOrd="1" destOrd="0" parTransId="{B737F2A8-DF2F-8A48-9839-FE01399D7331}" sibTransId="{C27422F3-0E94-2C4B-B417-F6A7B024280C}"/>
    <dgm:cxn modelId="{DA3BF8CB-F23A-F842-9824-86A6E57B2FF8}" type="presOf" srcId="{79FE21FE-7631-EC43-B9D9-3CF98C975BBF}" destId="{EF69416A-A0FD-0149-833D-EF80A6B147B4}" srcOrd="0" destOrd="3" presId="urn:microsoft.com/office/officeart/2005/8/layout/hList1"/>
    <dgm:cxn modelId="{DAFD10D1-3153-4140-B12B-A7152B83CD73}" srcId="{04E9732F-5F0B-8741-A206-299EA9540ED2}" destId="{5EDDEBC7-E6B8-884C-A17E-38D4F2657DCF}" srcOrd="5" destOrd="0" parTransId="{234752CE-EDCE-534E-B5C7-394EB200FE4F}" sibTransId="{F4F82C02-9091-2548-8861-E7353204EA02}"/>
    <dgm:cxn modelId="{FD1A1CD1-407C-0B49-8429-4DDE16B702F5}" type="presOf" srcId="{AB7F4BB7-5041-4B4A-A879-E5111AE9497D}" destId="{52ED6909-6366-AB4E-AE74-6A51A1F45C71}" srcOrd="0" destOrd="0" presId="urn:microsoft.com/office/officeart/2005/8/layout/hList1"/>
    <dgm:cxn modelId="{9158C0DA-2108-F14A-8665-37ED6AD661AF}" srcId="{02EF3F7E-D837-304F-BE07-D087EB77E150}" destId="{28B5EE73-C895-4641-9BC6-53CEEF60D053}" srcOrd="2" destOrd="0" parTransId="{82894B0A-DEB9-A34F-8143-49EDA495623F}" sibTransId="{6826F5D2-B3BF-EB42-B04C-860E933DEC5D}"/>
    <dgm:cxn modelId="{9E67EAE1-9DD1-4B44-B150-D09191BF238F}" type="presOf" srcId="{401EC57A-20A4-D94A-994E-874FD56F56B7}" destId="{F8C5DB9C-CB29-084B-A33E-366D6EE4742F}" srcOrd="0" destOrd="4" presId="urn:microsoft.com/office/officeart/2005/8/layout/hList1"/>
    <dgm:cxn modelId="{E375C7E4-700D-0A4A-9914-A472A4DF791E}" type="presOf" srcId="{97B3C32F-7B34-D044-BF77-1D7F9E67B1C3}" destId="{F8C5DB9C-CB29-084B-A33E-366D6EE4742F}" srcOrd="0" destOrd="2" presId="urn:microsoft.com/office/officeart/2005/8/layout/hList1"/>
    <dgm:cxn modelId="{F9D19FF0-D7C8-B548-B4D6-5E378D2E7357}" type="presOf" srcId="{3591A64D-7902-B848-AA4E-70BBDBD79FE7}" destId="{F8C5DB9C-CB29-084B-A33E-366D6EE4742F}" srcOrd="0" destOrd="3" presId="urn:microsoft.com/office/officeart/2005/8/layout/hList1"/>
    <dgm:cxn modelId="{CD05ADF5-F977-7E41-973C-19B3BD249FCD}" type="presOf" srcId="{391BE69C-AFE7-3A41-BD06-D3EEDECCD7E2}" destId="{B83DE191-FD8D-6248-AC0E-9E70EA17C364}" srcOrd="0" destOrd="0" presId="urn:microsoft.com/office/officeart/2005/8/layout/hList1"/>
    <dgm:cxn modelId="{5C520059-74D2-6F40-8E72-7006F3F6E361}" type="presParOf" srcId="{B83DE191-FD8D-6248-AC0E-9E70EA17C364}" destId="{D82084C4-9134-8546-A01B-E4D7CF198B2C}" srcOrd="0" destOrd="0" presId="urn:microsoft.com/office/officeart/2005/8/layout/hList1"/>
    <dgm:cxn modelId="{CA002BE2-23A2-FE40-BBCD-F25C40336E8E}" type="presParOf" srcId="{D82084C4-9134-8546-A01B-E4D7CF198B2C}" destId="{52ED6909-6366-AB4E-AE74-6A51A1F45C71}" srcOrd="0" destOrd="0" presId="urn:microsoft.com/office/officeart/2005/8/layout/hList1"/>
    <dgm:cxn modelId="{5F409E24-6BE2-B742-9DF5-C375BBB2E5B7}" type="presParOf" srcId="{D82084C4-9134-8546-A01B-E4D7CF198B2C}" destId="{6B2C120A-B09D-B846-9023-DF911557DAE4}" srcOrd="1" destOrd="0" presId="urn:microsoft.com/office/officeart/2005/8/layout/hList1"/>
    <dgm:cxn modelId="{7D01012D-D96C-BC45-9F4D-F4AD1813B0A5}" type="presParOf" srcId="{B83DE191-FD8D-6248-AC0E-9E70EA17C364}" destId="{BA3E5B2A-DECB-7E48-8875-A2CA310246F0}" srcOrd="1" destOrd="0" presId="urn:microsoft.com/office/officeart/2005/8/layout/hList1"/>
    <dgm:cxn modelId="{B845905B-C46D-4B40-BEE9-5BF8D2673B5B}" type="presParOf" srcId="{B83DE191-FD8D-6248-AC0E-9E70EA17C364}" destId="{92346BCE-CE27-1D48-AD91-7CCBEB7FAFC1}" srcOrd="2" destOrd="0" presId="urn:microsoft.com/office/officeart/2005/8/layout/hList1"/>
    <dgm:cxn modelId="{1F9B2F53-F8A3-FC4D-8501-68EB3B9CFF42}" type="presParOf" srcId="{92346BCE-CE27-1D48-AD91-7CCBEB7FAFC1}" destId="{F42CA763-12CC-1F40-A646-B19B663046A7}" srcOrd="0" destOrd="0" presId="urn:microsoft.com/office/officeart/2005/8/layout/hList1"/>
    <dgm:cxn modelId="{5FC3C018-5091-5B4A-AF75-900D03F4EBA6}" type="presParOf" srcId="{92346BCE-CE27-1D48-AD91-7CCBEB7FAFC1}" destId="{F8C5DB9C-CB29-084B-A33E-366D6EE4742F}" srcOrd="1" destOrd="0" presId="urn:microsoft.com/office/officeart/2005/8/layout/hList1"/>
    <dgm:cxn modelId="{90BCCD53-CAAF-BA41-8EC6-07CA71784DEC}" type="presParOf" srcId="{B83DE191-FD8D-6248-AC0E-9E70EA17C364}" destId="{5D211D6B-CA8E-8E40-9EBC-12DB9FC46E0F}" srcOrd="3" destOrd="0" presId="urn:microsoft.com/office/officeart/2005/8/layout/hList1"/>
    <dgm:cxn modelId="{DF091454-A3C3-3142-B413-1690558C0D2C}" type="presParOf" srcId="{B83DE191-FD8D-6248-AC0E-9E70EA17C364}" destId="{DBED49F9-9CBD-1449-93AF-E4E67BAE1F44}" srcOrd="4" destOrd="0" presId="urn:microsoft.com/office/officeart/2005/8/layout/hList1"/>
    <dgm:cxn modelId="{FC2608A5-CE23-B240-9787-3871A32BEF53}" type="presParOf" srcId="{DBED49F9-9CBD-1449-93AF-E4E67BAE1F44}" destId="{C018BE6E-8084-FD4A-B9D4-694A370A3032}" srcOrd="0" destOrd="0" presId="urn:microsoft.com/office/officeart/2005/8/layout/hList1"/>
    <dgm:cxn modelId="{21D445D0-C6AF-2940-BC99-EBC7A3E272D3}" type="presParOf" srcId="{DBED49F9-9CBD-1449-93AF-E4E67BAE1F44}" destId="{EF69416A-A0FD-0149-833D-EF80A6B147B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5BA919-0D71-4306-ADF5-8A29167CD63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0FC2A60-4853-475F-B4C1-61C3FE76DC3E}">
      <dgm:prSet custT="1"/>
      <dgm:spPr/>
      <dgm:t>
        <a:bodyPr/>
        <a:lstStyle/>
        <a:p>
          <a:r>
            <a:rPr lang="en-AU" sz="1500" b="1"/>
            <a:t>P – </a:t>
          </a:r>
          <a:r>
            <a:rPr lang="en-AU" sz="1500"/>
            <a:t>point – state your point (argument - not just a statement of fact) </a:t>
          </a:r>
          <a:endParaRPr lang="en-US" sz="1500"/>
        </a:p>
      </dgm:t>
    </dgm:pt>
    <dgm:pt modelId="{4CC73237-A1D9-4C67-9974-50C1BDDCBB2A}" type="parTrans" cxnId="{5C680C3C-038C-4B62-87FC-8D9EEDF7A378}">
      <dgm:prSet/>
      <dgm:spPr/>
      <dgm:t>
        <a:bodyPr/>
        <a:lstStyle/>
        <a:p>
          <a:endParaRPr lang="en-US" sz="1500"/>
        </a:p>
      </dgm:t>
    </dgm:pt>
    <dgm:pt modelId="{F863A2E8-772B-4F16-8E55-7D5DF02B9EC1}" type="sibTrans" cxnId="{5C680C3C-038C-4B62-87FC-8D9EEDF7A378}">
      <dgm:prSet/>
      <dgm:spPr/>
      <dgm:t>
        <a:bodyPr/>
        <a:lstStyle/>
        <a:p>
          <a:endParaRPr lang="en-US" sz="1500"/>
        </a:p>
      </dgm:t>
    </dgm:pt>
    <dgm:pt modelId="{95B51779-A669-4868-B328-93304D79A9BA}">
      <dgm:prSet custT="1"/>
      <dgm:spPr/>
      <dgm:t>
        <a:bodyPr/>
        <a:lstStyle/>
        <a:p>
          <a:r>
            <a:rPr lang="en-AU" sz="1500" b="1"/>
            <a:t>E – </a:t>
          </a:r>
          <a:r>
            <a:rPr lang="en-AU" sz="1500"/>
            <a:t>explain or elaborate (explain your argument and why it is valid) </a:t>
          </a:r>
          <a:endParaRPr lang="en-US" sz="1500"/>
        </a:p>
      </dgm:t>
    </dgm:pt>
    <dgm:pt modelId="{258EAB43-1EF7-402A-B8EA-10E1D30C5414}" type="parTrans" cxnId="{1B15650E-8ED9-427C-8704-DD3029F368B7}">
      <dgm:prSet/>
      <dgm:spPr/>
      <dgm:t>
        <a:bodyPr/>
        <a:lstStyle/>
        <a:p>
          <a:endParaRPr lang="en-US" sz="1500"/>
        </a:p>
      </dgm:t>
    </dgm:pt>
    <dgm:pt modelId="{24B909C1-008F-4BE4-83D3-D70CA9ECE589}" type="sibTrans" cxnId="{1B15650E-8ED9-427C-8704-DD3029F368B7}">
      <dgm:prSet/>
      <dgm:spPr/>
      <dgm:t>
        <a:bodyPr/>
        <a:lstStyle/>
        <a:p>
          <a:endParaRPr lang="en-US" sz="1500"/>
        </a:p>
      </dgm:t>
    </dgm:pt>
    <dgm:pt modelId="{C531D624-0A7D-4370-B189-D3FD89493B83}">
      <dgm:prSet custT="1"/>
      <dgm:spPr/>
      <dgm:t>
        <a:bodyPr/>
        <a:lstStyle/>
        <a:p>
          <a:r>
            <a:rPr lang="en-AU" sz="1500" b="1"/>
            <a:t>E – </a:t>
          </a:r>
          <a:r>
            <a:rPr lang="en-AU" sz="1500"/>
            <a:t>evidence or examples (use evidence or examples to support your arguments e.g. NAPLAN when talking about school examinations)</a:t>
          </a:r>
          <a:endParaRPr lang="en-US" sz="1500"/>
        </a:p>
      </dgm:t>
    </dgm:pt>
    <dgm:pt modelId="{D1F0BAD4-9165-4696-AF42-78FBDB8D672D}" type="parTrans" cxnId="{A901F3F0-AE10-4027-A234-45DF41C6FAD7}">
      <dgm:prSet/>
      <dgm:spPr/>
      <dgm:t>
        <a:bodyPr/>
        <a:lstStyle/>
        <a:p>
          <a:endParaRPr lang="en-US" sz="1500"/>
        </a:p>
      </dgm:t>
    </dgm:pt>
    <dgm:pt modelId="{F0008463-090D-4FBB-886E-78D1296A24E3}" type="sibTrans" cxnId="{A901F3F0-AE10-4027-A234-45DF41C6FAD7}">
      <dgm:prSet/>
      <dgm:spPr/>
      <dgm:t>
        <a:bodyPr/>
        <a:lstStyle/>
        <a:p>
          <a:endParaRPr lang="en-US" sz="1500"/>
        </a:p>
      </dgm:t>
    </dgm:pt>
    <dgm:pt modelId="{AE8F4EA9-F8B0-4134-844C-63558787DED4}">
      <dgm:prSet custT="1"/>
      <dgm:spPr/>
      <dgm:t>
        <a:bodyPr/>
        <a:lstStyle/>
        <a:p>
          <a:r>
            <a:rPr lang="en-AU" sz="1500" b="1"/>
            <a:t>L – </a:t>
          </a:r>
          <a:r>
            <a:rPr lang="en-AU" sz="1500"/>
            <a:t>link (link back to the topic! Tell the audience </a:t>
          </a:r>
          <a:r>
            <a:rPr lang="en-AU" sz="1500" i="1"/>
            <a:t>why </a:t>
          </a:r>
          <a:r>
            <a:rPr lang="en-AU" sz="1500"/>
            <a:t>and </a:t>
          </a:r>
          <a:r>
            <a:rPr lang="en-AU" sz="1500" i="1"/>
            <a:t>how </a:t>
          </a:r>
          <a:r>
            <a:rPr lang="en-AU" sz="1500"/>
            <a:t>your point goes to prove your argument) </a:t>
          </a:r>
          <a:endParaRPr lang="en-US" sz="1500"/>
        </a:p>
      </dgm:t>
    </dgm:pt>
    <dgm:pt modelId="{93C7F363-89F3-4242-919E-8FA3FA38CBEB}" type="parTrans" cxnId="{5872C1E1-F2B3-4C59-9893-B84FE11EE723}">
      <dgm:prSet/>
      <dgm:spPr/>
      <dgm:t>
        <a:bodyPr/>
        <a:lstStyle/>
        <a:p>
          <a:endParaRPr lang="en-US" sz="1500"/>
        </a:p>
      </dgm:t>
    </dgm:pt>
    <dgm:pt modelId="{86BAB748-4D1F-4B92-887A-CE848689A98C}" type="sibTrans" cxnId="{5872C1E1-F2B3-4C59-9893-B84FE11EE723}">
      <dgm:prSet/>
      <dgm:spPr/>
      <dgm:t>
        <a:bodyPr/>
        <a:lstStyle/>
        <a:p>
          <a:endParaRPr lang="en-US" sz="1500"/>
        </a:p>
      </dgm:t>
    </dgm:pt>
    <dgm:pt modelId="{480BA8F6-633A-4794-AA1B-4159E775432B}" type="pres">
      <dgm:prSet presAssocID="{5E5BA919-0D71-4306-ADF5-8A29167CD633}" presName="root" presStyleCnt="0">
        <dgm:presLayoutVars>
          <dgm:dir/>
          <dgm:resizeHandles val="exact"/>
        </dgm:presLayoutVars>
      </dgm:prSet>
      <dgm:spPr/>
    </dgm:pt>
    <dgm:pt modelId="{5FB3A9DA-30AB-42F4-8CE4-4405E2199E37}" type="pres">
      <dgm:prSet presAssocID="{40FC2A60-4853-475F-B4C1-61C3FE76DC3E}" presName="compNode" presStyleCnt="0"/>
      <dgm:spPr/>
    </dgm:pt>
    <dgm:pt modelId="{31BC90D4-5E76-479B-A86D-4D7A65ADC664}" type="pres">
      <dgm:prSet presAssocID="{40FC2A60-4853-475F-B4C1-61C3FE76DC3E}" presName="bgRect" presStyleLbl="bgShp" presStyleIdx="0" presStyleCnt="4"/>
      <dgm:spPr/>
    </dgm:pt>
    <dgm:pt modelId="{BF1F641D-AFD4-4514-97EC-211DC81288C1}" type="pres">
      <dgm:prSet presAssocID="{40FC2A60-4853-475F-B4C1-61C3FE76DC3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48188867-CF1A-437F-9850-F477EA1461C0}" type="pres">
      <dgm:prSet presAssocID="{40FC2A60-4853-475F-B4C1-61C3FE76DC3E}" presName="spaceRect" presStyleCnt="0"/>
      <dgm:spPr/>
    </dgm:pt>
    <dgm:pt modelId="{D3D318E7-62B5-4EC4-B779-083926944F2F}" type="pres">
      <dgm:prSet presAssocID="{40FC2A60-4853-475F-B4C1-61C3FE76DC3E}" presName="parTx" presStyleLbl="revTx" presStyleIdx="0" presStyleCnt="4">
        <dgm:presLayoutVars>
          <dgm:chMax val="0"/>
          <dgm:chPref val="0"/>
        </dgm:presLayoutVars>
      </dgm:prSet>
      <dgm:spPr/>
    </dgm:pt>
    <dgm:pt modelId="{6D9AC03B-7874-4AA5-B0D8-91DAA3C68643}" type="pres">
      <dgm:prSet presAssocID="{F863A2E8-772B-4F16-8E55-7D5DF02B9EC1}" presName="sibTrans" presStyleCnt="0"/>
      <dgm:spPr/>
    </dgm:pt>
    <dgm:pt modelId="{D4902D8F-599F-47E0-B2C5-60218E553523}" type="pres">
      <dgm:prSet presAssocID="{95B51779-A669-4868-B328-93304D79A9BA}" presName="compNode" presStyleCnt="0"/>
      <dgm:spPr/>
    </dgm:pt>
    <dgm:pt modelId="{62C2BD6A-BF0A-46A8-8481-BA6D7AF9DCC1}" type="pres">
      <dgm:prSet presAssocID="{95B51779-A669-4868-B328-93304D79A9BA}" presName="bgRect" presStyleLbl="bgShp" presStyleIdx="1" presStyleCnt="4"/>
      <dgm:spPr/>
    </dgm:pt>
    <dgm:pt modelId="{6A0B6FD5-EA82-47D8-8C5A-43A6973D18CB}" type="pres">
      <dgm:prSet presAssocID="{95B51779-A669-4868-B328-93304D79A9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61B50903-2AD0-4DCA-B089-2F93E2BDAC41}" type="pres">
      <dgm:prSet presAssocID="{95B51779-A669-4868-B328-93304D79A9BA}" presName="spaceRect" presStyleCnt="0"/>
      <dgm:spPr/>
    </dgm:pt>
    <dgm:pt modelId="{CD7603EF-5671-4777-B039-76D7861E8681}" type="pres">
      <dgm:prSet presAssocID="{95B51779-A669-4868-B328-93304D79A9BA}" presName="parTx" presStyleLbl="revTx" presStyleIdx="1" presStyleCnt="4">
        <dgm:presLayoutVars>
          <dgm:chMax val="0"/>
          <dgm:chPref val="0"/>
        </dgm:presLayoutVars>
      </dgm:prSet>
      <dgm:spPr/>
    </dgm:pt>
    <dgm:pt modelId="{4CF66CCD-9EC2-4A33-8A0A-73487BD4C7F6}" type="pres">
      <dgm:prSet presAssocID="{24B909C1-008F-4BE4-83D3-D70CA9ECE589}" presName="sibTrans" presStyleCnt="0"/>
      <dgm:spPr/>
    </dgm:pt>
    <dgm:pt modelId="{5ABEF8AE-02D2-4555-81D0-8D5A657ACEAB}" type="pres">
      <dgm:prSet presAssocID="{C531D624-0A7D-4370-B189-D3FD89493B83}" presName="compNode" presStyleCnt="0"/>
      <dgm:spPr/>
    </dgm:pt>
    <dgm:pt modelId="{C5190DA7-D90C-427E-BC38-B555DD5063AC}" type="pres">
      <dgm:prSet presAssocID="{C531D624-0A7D-4370-B189-D3FD89493B83}" presName="bgRect" presStyleLbl="bgShp" presStyleIdx="2" presStyleCnt="4"/>
      <dgm:spPr/>
    </dgm:pt>
    <dgm:pt modelId="{4709F372-2FD7-47DF-8A85-E4420615480C}" type="pres">
      <dgm:prSet presAssocID="{C531D624-0A7D-4370-B189-D3FD89493B8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EB7AFD04-71B5-4F84-8070-7163662C08A8}" type="pres">
      <dgm:prSet presAssocID="{C531D624-0A7D-4370-B189-D3FD89493B83}" presName="spaceRect" presStyleCnt="0"/>
      <dgm:spPr/>
    </dgm:pt>
    <dgm:pt modelId="{525FA0E0-6C68-4266-B9A6-B35D3C7BD545}" type="pres">
      <dgm:prSet presAssocID="{C531D624-0A7D-4370-B189-D3FD89493B83}" presName="parTx" presStyleLbl="revTx" presStyleIdx="2" presStyleCnt="4">
        <dgm:presLayoutVars>
          <dgm:chMax val="0"/>
          <dgm:chPref val="0"/>
        </dgm:presLayoutVars>
      </dgm:prSet>
      <dgm:spPr/>
    </dgm:pt>
    <dgm:pt modelId="{F2139F9B-FE2A-4E6C-AA76-14E099DC5F1C}" type="pres">
      <dgm:prSet presAssocID="{F0008463-090D-4FBB-886E-78D1296A24E3}" presName="sibTrans" presStyleCnt="0"/>
      <dgm:spPr/>
    </dgm:pt>
    <dgm:pt modelId="{7318914E-AECD-4CAF-9B99-0AC037D0244B}" type="pres">
      <dgm:prSet presAssocID="{AE8F4EA9-F8B0-4134-844C-63558787DED4}" presName="compNode" presStyleCnt="0"/>
      <dgm:spPr/>
    </dgm:pt>
    <dgm:pt modelId="{5555D1F5-2221-40CD-9CDC-0EE6514FE91A}" type="pres">
      <dgm:prSet presAssocID="{AE8F4EA9-F8B0-4134-844C-63558787DED4}" presName="bgRect" presStyleLbl="bgShp" presStyleIdx="3" presStyleCnt="4"/>
      <dgm:spPr/>
    </dgm:pt>
    <dgm:pt modelId="{99FE3A20-9D21-44C6-9999-EAFAA9C39AE3}" type="pres">
      <dgm:prSet presAssocID="{AE8F4EA9-F8B0-4134-844C-63558787DE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k"/>
        </a:ext>
      </dgm:extLst>
    </dgm:pt>
    <dgm:pt modelId="{35C4843C-AB30-48F1-992A-CF0E539F254F}" type="pres">
      <dgm:prSet presAssocID="{AE8F4EA9-F8B0-4134-844C-63558787DED4}" presName="spaceRect" presStyleCnt="0"/>
      <dgm:spPr/>
    </dgm:pt>
    <dgm:pt modelId="{9D4B1CCF-9297-436F-88F9-4D9C8EBFDFBD}" type="pres">
      <dgm:prSet presAssocID="{AE8F4EA9-F8B0-4134-844C-63558787DED4}" presName="parTx" presStyleLbl="revTx" presStyleIdx="3" presStyleCnt="4">
        <dgm:presLayoutVars>
          <dgm:chMax val="0"/>
          <dgm:chPref val="0"/>
        </dgm:presLayoutVars>
      </dgm:prSet>
      <dgm:spPr/>
    </dgm:pt>
  </dgm:ptLst>
  <dgm:cxnLst>
    <dgm:cxn modelId="{2ABE3F0D-20E1-4853-865F-5B2C9A1B5A30}" type="presOf" srcId="{C531D624-0A7D-4370-B189-D3FD89493B83}" destId="{525FA0E0-6C68-4266-B9A6-B35D3C7BD545}" srcOrd="0" destOrd="0" presId="urn:microsoft.com/office/officeart/2018/2/layout/IconVerticalSolidList"/>
    <dgm:cxn modelId="{767D5C0D-3452-4C52-BCFD-568E9F774351}" type="presOf" srcId="{AE8F4EA9-F8B0-4134-844C-63558787DED4}" destId="{9D4B1CCF-9297-436F-88F9-4D9C8EBFDFBD}" srcOrd="0" destOrd="0" presId="urn:microsoft.com/office/officeart/2018/2/layout/IconVerticalSolidList"/>
    <dgm:cxn modelId="{1B15650E-8ED9-427C-8704-DD3029F368B7}" srcId="{5E5BA919-0D71-4306-ADF5-8A29167CD633}" destId="{95B51779-A669-4868-B328-93304D79A9BA}" srcOrd="1" destOrd="0" parTransId="{258EAB43-1EF7-402A-B8EA-10E1D30C5414}" sibTransId="{24B909C1-008F-4BE4-83D3-D70CA9ECE589}"/>
    <dgm:cxn modelId="{7072A031-C245-4597-9A7E-0ABB0AE71260}" type="presOf" srcId="{95B51779-A669-4868-B328-93304D79A9BA}" destId="{CD7603EF-5671-4777-B039-76D7861E8681}" srcOrd="0" destOrd="0" presId="urn:microsoft.com/office/officeart/2018/2/layout/IconVerticalSolidList"/>
    <dgm:cxn modelId="{5C680C3C-038C-4B62-87FC-8D9EEDF7A378}" srcId="{5E5BA919-0D71-4306-ADF5-8A29167CD633}" destId="{40FC2A60-4853-475F-B4C1-61C3FE76DC3E}" srcOrd="0" destOrd="0" parTransId="{4CC73237-A1D9-4C67-9974-50C1BDDCBB2A}" sibTransId="{F863A2E8-772B-4F16-8E55-7D5DF02B9EC1}"/>
    <dgm:cxn modelId="{A634566D-6E32-4073-A35A-6FEC987AC709}" type="presOf" srcId="{5E5BA919-0D71-4306-ADF5-8A29167CD633}" destId="{480BA8F6-633A-4794-AA1B-4159E775432B}" srcOrd="0" destOrd="0" presId="urn:microsoft.com/office/officeart/2018/2/layout/IconVerticalSolidList"/>
    <dgm:cxn modelId="{E0630CCA-0481-4A4A-BF7F-6E68E44F06E6}" type="presOf" srcId="{40FC2A60-4853-475F-B4C1-61C3FE76DC3E}" destId="{D3D318E7-62B5-4EC4-B779-083926944F2F}" srcOrd="0" destOrd="0" presId="urn:microsoft.com/office/officeart/2018/2/layout/IconVerticalSolidList"/>
    <dgm:cxn modelId="{5872C1E1-F2B3-4C59-9893-B84FE11EE723}" srcId="{5E5BA919-0D71-4306-ADF5-8A29167CD633}" destId="{AE8F4EA9-F8B0-4134-844C-63558787DED4}" srcOrd="3" destOrd="0" parTransId="{93C7F363-89F3-4242-919E-8FA3FA38CBEB}" sibTransId="{86BAB748-4D1F-4B92-887A-CE848689A98C}"/>
    <dgm:cxn modelId="{A901F3F0-AE10-4027-A234-45DF41C6FAD7}" srcId="{5E5BA919-0D71-4306-ADF5-8A29167CD633}" destId="{C531D624-0A7D-4370-B189-D3FD89493B83}" srcOrd="2" destOrd="0" parTransId="{D1F0BAD4-9165-4696-AF42-78FBDB8D672D}" sibTransId="{F0008463-090D-4FBB-886E-78D1296A24E3}"/>
    <dgm:cxn modelId="{2B42DB5F-0A60-4661-94E5-48572FACCDEE}" type="presParOf" srcId="{480BA8F6-633A-4794-AA1B-4159E775432B}" destId="{5FB3A9DA-30AB-42F4-8CE4-4405E2199E37}" srcOrd="0" destOrd="0" presId="urn:microsoft.com/office/officeart/2018/2/layout/IconVerticalSolidList"/>
    <dgm:cxn modelId="{83FAA459-8809-425D-8E8F-BA270825A897}" type="presParOf" srcId="{5FB3A9DA-30AB-42F4-8CE4-4405E2199E37}" destId="{31BC90D4-5E76-479B-A86D-4D7A65ADC664}" srcOrd="0" destOrd="0" presId="urn:microsoft.com/office/officeart/2018/2/layout/IconVerticalSolidList"/>
    <dgm:cxn modelId="{0A5544C3-6C17-455E-9949-7D8183E1218C}" type="presParOf" srcId="{5FB3A9DA-30AB-42F4-8CE4-4405E2199E37}" destId="{BF1F641D-AFD4-4514-97EC-211DC81288C1}" srcOrd="1" destOrd="0" presId="urn:microsoft.com/office/officeart/2018/2/layout/IconVerticalSolidList"/>
    <dgm:cxn modelId="{F06BBCDD-D98B-4120-B681-E8CA50DFAD0D}" type="presParOf" srcId="{5FB3A9DA-30AB-42F4-8CE4-4405E2199E37}" destId="{48188867-CF1A-437F-9850-F477EA1461C0}" srcOrd="2" destOrd="0" presId="urn:microsoft.com/office/officeart/2018/2/layout/IconVerticalSolidList"/>
    <dgm:cxn modelId="{2271D4F1-4C05-4BE9-8F76-291C84F4FD58}" type="presParOf" srcId="{5FB3A9DA-30AB-42F4-8CE4-4405E2199E37}" destId="{D3D318E7-62B5-4EC4-B779-083926944F2F}" srcOrd="3" destOrd="0" presId="urn:microsoft.com/office/officeart/2018/2/layout/IconVerticalSolidList"/>
    <dgm:cxn modelId="{FFA46611-7000-4C8B-8EEF-A5149599919B}" type="presParOf" srcId="{480BA8F6-633A-4794-AA1B-4159E775432B}" destId="{6D9AC03B-7874-4AA5-B0D8-91DAA3C68643}" srcOrd="1" destOrd="0" presId="urn:microsoft.com/office/officeart/2018/2/layout/IconVerticalSolidList"/>
    <dgm:cxn modelId="{709A8F6E-0200-4C0F-B6E9-C6C758DE4F24}" type="presParOf" srcId="{480BA8F6-633A-4794-AA1B-4159E775432B}" destId="{D4902D8F-599F-47E0-B2C5-60218E553523}" srcOrd="2" destOrd="0" presId="urn:microsoft.com/office/officeart/2018/2/layout/IconVerticalSolidList"/>
    <dgm:cxn modelId="{9B3A3266-15AE-455D-B086-3DE5E475FEF4}" type="presParOf" srcId="{D4902D8F-599F-47E0-B2C5-60218E553523}" destId="{62C2BD6A-BF0A-46A8-8481-BA6D7AF9DCC1}" srcOrd="0" destOrd="0" presId="urn:microsoft.com/office/officeart/2018/2/layout/IconVerticalSolidList"/>
    <dgm:cxn modelId="{52A1CD76-19DF-4B2B-8C85-5C1A7241968C}" type="presParOf" srcId="{D4902D8F-599F-47E0-B2C5-60218E553523}" destId="{6A0B6FD5-EA82-47D8-8C5A-43A6973D18CB}" srcOrd="1" destOrd="0" presId="urn:microsoft.com/office/officeart/2018/2/layout/IconVerticalSolidList"/>
    <dgm:cxn modelId="{CE008440-11F7-4AD6-993C-2C4B4AC1D17F}" type="presParOf" srcId="{D4902D8F-599F-47E0-B2C5-60218E553523}" destId="{61B50903-2AD0-4DCA-B089-2F93E2BDAC41}" srcOrd="2" destOrd="0" presId="urn:microsoft.com/office/officeart/2018/2/layout/IconVerticalSolidList"/>
    <dgm:cxn modelId="{188317CE-601F-4BCE-9DD6-30F58753FBF5}" type="presParOf" srcId="{D4902D8F-599F-47E0-B2C5-60218E553523}" destId="{CD7603EF-5671-4777-B039-76D7861E8681}" srcOrd="3" destOrd="0" presId="urn:microsoft.com/office/officeart/2018/2/layout/IconVerticalSolidList"/>
    <dgm:cxn modelId="{58A2E222-344B-4B05-97C0-C02D5699AC00}" type="presParOf" srcId="{480BA8F6-633A-4794-AA1B-4159E775432B}" destId="{4CF66CCD-9EC2-4A33-8A0A-73487BD4C7F6}" srcOrd="3" destOrd="0" presId="urn:microsoft.com/office/officeart/2018/2/layout/IconVerticalSolidList"/>
    <dgm:cxn modelId="{46D8A9F6-7950-4D72-92D6-02B1CD4BF779}" type="presParOf" srcId="{480BA8F6-633A-4794-AA1B-4159E775432B}" destId="{5ABEF8AE-02D2-4555-81D0-8D5A657ACEAB}" srcOrd="4" destOrd="0" presId="urn:microsoft.com/office/officeart/2018/2/layout/IconVerticalSolidList"/>
    <dgm:cxn modelId="{E95DAAC4-02DC-40B8-92EA-A0E7207E983B}" type="presParOf" srcId="{5ABEF8AE-02D2-4555-81D0-8D5A657ACEAB}" destId="{C5190DA7-D90C-427E-BC38-B555DD5063AC}" srcOrd="0" destOrd="0" presId="urn:microsoft.com/office/officeart/2018/2/layout/IconVerticalSolidList"/>
    <dgm:cxn modelId="{B571FEE5-16C7-4260-A253-7D95133BC179}" type="presParOf" srcId="{5ABEF8AE-02D2-4555-81D0-8D5A657ACEAB}" destId="{4709F372-2FD7-47DF-8A85-E4420615480C}" srcOrd="1" destOrd="0" presId="urn:microsoft.com/office/officeart/2018/2/layout/IconVerticalSolidList"/>
    <dgm:cxn modelId="{09E768F3-94C3-4E57-AD44-8F76F4EBCA27}" type="presParOf" srcId="{5ABEF8AE-02D2-4555-81D0-8D5A657ACEAB}" destId="{EB7AFD04-71B5-4F84-8070-7163662C08A8}" srcOrd="2" destOrd="0" presId="urn:microsoft.com/office/officeart/2018/2/layout/IconVerticalSolidList"/>
    <dgm:cxn modelId="{6B919A8F-1EDC-44A7-890D-394E5FE446C6}" type="presParOf" srcId="{5ABEF8AE-02D2-4555-81D0-8D5A657ACEAB}" destId="{525FA0E0-6C68-4266-B9A6-B35D3C7BD545}" srcOrd="3" destOrd="0" presId="urn:microsoft.com/office/officeart/2018/2/layout/IconVerticalSolidList"/>
    <dgm:cxn modelId="{EA27D0CA-607C-4072-9C58-D87EB798D598}" type="presParOf" srcId="{480BA8F6-633A-4794-AA1B-4159E775432B}" destId="{F2139F9B-FE2A-4E6C-AA76-14E099DC5F1C}" srcOrd="5" destOrd="0" presId="urn:microsoft.com/office/officeart/2018/2/layout/IconVerticalSolidList"/>
    <dgm:cxn modelId="{8E639739-F03D-4D51-BA47-F5EE7A1C995D}" type="presParOf" srcId="{480BA8F6-633A-4794-AA1B-4159E775432B}" destId="{7318914E-AECD-4CAF-9B99-0AC037D0244B}" srcOrd="6" destOrd="0" presId="urn:microsoft.com/office/officeart/2018/2/layout/IconVerticalSolidList"/>
    <dgm:cxn modelId="{6AB5F675-D306-4EAF-BBD2-A420CE1A3B53}" type="presParOf" srcId="{7318914E-AECD-4CAF-9B99-0AC037D0244B}" destId="{5555D1F5-2221-40CD-9CDC-0EE6514FE91A}" srcOrd="0" destOrd="0" presId="urn:microsoft.com/office/officeart/2018/2/layout/IconVerticalSolidList"/>
    <dgm:cxn modelId="{700C4322-3454-49E8-9B7F-6464A2832F5F}" type="presParOf" srcId="{7318914E-AECD-4CAF-9B99-0AC037D0244B}" destId="{99FE3A20-9D21-44C6-9999-EAFAA9C39AE3}" srcOrd="1" destOrd="0" presId="urn:microsoft.com/office/officeart/2018/2/layout/IconVerticalSolidList"/>
    <dgm:cxn modelId="{EAD2C502-02C9-4E07-BDCC-E6A75848BB23}" type="presParOf" srcId="{7318914E-AECD-4CAF-9B99-0AC037D0244B}" destId="{35C4843C-AB30-48F1-992A-CF0E539F254F}" srcOrd="2" destOrd="0" presId="urn:microsoft.com/office/officeart/2018/2/layout/IconVerticalSolidList"/>
    <dgm:cxn modelId="{F9FAC8D2-20FF-4F87-ACA1-48343A9651B2}" type="presParOf" srcId="{7318914E-AECD-4CAF-9B99-0AC037D0244B}" destId="{9D4B1CCF-9297-436F-88F9-4D9C8EBFDF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r>
            <a:rPr lang="en-AU"/>
            <a:t>To provide an accurate dictionary definition of every single word in the topic.</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dgm:spPr/>
      <dgm:t>
        <a:bodyPr/>
        <a:lstStyle/>
        <a:p>
          <a:r>
            <a:rPr lang="en-AU"/>
            <a:t>To clarify any potentially unclear terms in the topic and set clear and reasonable parameters for the debate.</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C91D38-B4DB-458C-8AE4-991BC329EA0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0558D38-AB4E-41DD-A94C-7D6D3C006BE9}">
      <dgm:prSet custT="1"/>
      <dgm:spPr/>
      <dgm:t>
        <a:bodyPr/>
        <a:lstStyle/>
        <a:p>
          <a:pPr>
            <a:lnSpc>
              <a:spcPct val="100000"/>
            </a:lnSpc>
          </a:pPr>
          <a:r>
            <a:rPr lang="en-US" sz="1600" b="1" i="1" dirty="0"/>
            <a:t>A summary statement of your overall argument – DO NOT use a cliche</a:t>
          </a:r>
          <a:endParaRPr lang="en-US" sz="1600" dirty="0"/>
        </a:p>
      </dgm:t>
    </dgm:pt>
    <dgm:pt modelId="{5DBEBD41-C580-4317-A7A2-71C5BF0FDAB9}" type="parTrans" cxnId="{8A2C8B76-3782-462D-B2D8-6060A9A26A15}">
      <dgm:prSet/>
      <dgm:spPr/>
      <dgm:t>
        <a:bodyPr/>
        <a:lstStyle/>
        <a:p>
          <a:endParaRPr lang="en-US" sz="1600"/>
        </a:p>
      </dgm:t>
    </dgm:pt>
    <dgm:pt modelId="{4A9028C6-4492-47FD-85ED-A7F66A732D7C}" type="sibTrans" cxnId="{8A2C8B76-3782-462D-B2D8-6060A9A26A15}">
      <dgm:prSet/>
      <dgm:spPr/>
      <dgm:t>
        <a:bodyPr/>
        <a:lstStyle/>
        <a:p>
          <a:endParaRPr lang="en-US" sz="1600"/>
        </a:p>
      </dgm:t>
    </dgm:pt>
    <dgm:pt modelId="{8BDA66A4-0039-437E-B357-7609A17389B5}">
      <dgm:prSet custT="1"/>
      <dgm:spPr/>
      <dgm:t>
        <a:bodyPr/>
        <a:lstStyle/>
        <a:p>
          <a:pPr>
            <a:lnSpc>
              <a:spcPct val="100000"/>
            </a:lnSpc>
          </a:pPr>
          <a:r>
            <a:rPr lang="en-US" sz="1600" dirty="0"/>
            <a:t>All team arguments must work to prove this</a:t>
          </a:r>
        </a:p>
      </dgm:t>
    </dgm:pt>
    <dgm:pt modelId="{E49DA604-E372-4847-B15D-758258ABB7DE}" type="parTrans" cxnId="{0773E95C-4A48-49DB-A6D1-BC05BD8DB2B2}">
      <dgm:prSet/>
      <dgm:spPr/>
      <dgm:t>
        <a:bodyPr/>
        <a:lstStyle/>
        <a:p>
          <a:endParaRPr lang="en-US" sz="1600"/>
        </a:p>
      </dgm:t>
    </dgm:pt>
    <dgm:pt modelId="{ADB2407C-F195-4222-B954-902A9643A3DD}" type="sibTrans" cxnId="{0773E95C-4A48-49DB-A6D1-BC05BD8DB2B2}">
      <dgm:prSet/>
      <dgm:spPr/>
      <dgm:t>
        <a:bodyPr/>
        <a:lstStyle/>
        <a:p>
          <a:endParaRPr lang="en-US" sz="1600"/>
        </a:p>
      </dgm:t>
    </dgm:pt>
    <dgm:pt modelId="{73C1BD7F-3A75-4A62-B530-B97FAB2B0990}">
      <dgm:prSet custT="1"/>
      <dgm:spPr/>
      <dgm:t>
        <a:bodyPr/>
        <a:lstStyle/>
        <a:p>
          <a:pPr>
            <a:lnSpc>
              <a:spcPct val="100000"/>
            </a:lnSpc>
          </a:pPr>
          <a:r>
            <a:rPr lang="en-US" sz="1600" dirty="0"/>
            <a:t>A winning team will have a strong case line that all team members have worked together to prove</a:t>
          </a:r>
        </a:p>
      </dgm:t>
    </dgm:pt>
    <dgm:pt modelId="{7EE34726-67D3-4F60-A5EF-0D570D908CD0}" type="parTrans" cxnId="{8DE82CDA-C3D7-442A-87E0-BADD4550040F}">
      <dgm:prSet/>
      <dgm:spPr/>
      <dgm:t>
        <a:bodyPr/>
        <a:lstStyle/>
        <a:p>
          <a:endParaRPr lang="en-US" sz="1600"/>
        </a:p>
      </dgm:t>
    </dgm:pt>
    <dgm:pt modelId="{FCBB24DD-9198-45C8-AF6F-BB8F677B8E12}" type="sibTrans" cxnId="{8DE82CDA-C3D7-442A-87E0-BADD4550040F}">
      <dgm:prSet/>
      <dgm:spPr/>
      <dgm:t>
        <a:bodyPr/>
        <a:lstStyle/>
        <a:p>
          <a:endParaRPr lang="en-US" sz="1600"/>
        </a:p>
      </dgm:t>
    </dgm:pt>
    <dgm:pt modelId="{5CAAA8A0-A8ED-4337-A9A8-8390C345F16A}">
      <dgm:prSet custT="1"/>
      <dgm:spPr/>
      <dgm:t>
        <a:bodyPr/>
        <a:lstStyle/>
        <a:p>
          <a:pPr>
            <a:lnSpc>
              <a:spcPct val="100000"/>
            </a:lnSpc>
          </a:pPr>
          <a:r>
            <a:rPr lang="en-US" sz="1600" dirty="0"/>
            <a:t>The case line should be tied to the speakers’ points</a:t>
          </a:r>
        </a:p>
      </dgm:t>
    </dgm:pt>
    <dgm:pt modelId="{8EF49A44-F371-4CBB-B03A-9FD5902C8FFC}" type="parTrans" cxnId="{493C50FB-C5C4-47B9-AB9B-3F4577CFE570}">
      <dgm:prSet/>
      <dgm:spPr/>
      <dgm:t>
        <a:bodyPr/>
        <a:lstStyle/>
        <a:p>
          <a:endParaRPr lang="en-US" sz="1600"/>
        </a:p>
      </dgm:t>
    </dgm:pt>
    <dgm:pt modelId="{38FF1080-7BD4-48D4-8C49-2BF568911C75}" type="sibTrans" cxnId="{493C50FB-C5C4-47B9-AB9B-3F4577CFE570}">
      <dgm:prSet/>
      <dgm:spPr/>
      <dgm:t>
        <a:bodyPr/>
        <a:lstStyle/>
        <a:p>
          <a:endParaRPr lang="en-US" sz="1600"/>
        </a:p>
      </dgm:t>
    </dgm:pt>
    <dgm:pt modelId="{724E8D49-1E8A-4646-AF0E-63AFB6985CA5}">
      <dgm:prSet custT="1"/>
      <dgm:spPr/>
      <dgm:t>
        <a:bodyPr/>
        <a:lstStyle/>
        <a:p>
          <a:pPr>
            <a:lnSpc>
              <a:spcPct val="100000"/>
            </a:lnSpc>
          </a:pPr>
          <a:r>
            <a:rPr lang="en-US" sz="1600" dirty="0"/>
            <a:t>Avoid too much repetition of the case line – saying it at the beginning and end of your speech is enough</a:t>
          </a:r>
        </a:p>
      </dgm:t>
    </dgm:pt>
    <dgm:pt modelId="{2D567A63-F869-4856-8CCB-38837726481E}" type="parTrans" cxnId="{398A98AA-B4FD-497A-A23B-A96E5E4275EA}">
      <dgm:prSet/>
      <dgm:spPr/>
      <dgm:t>
        <a:bodyPr/>
        <a:lstStyle/>
        <a:p>
          <a:endParaRPr lang="en-US" sz="1600"/>
        </a:p>
      </dgm:t>
    </dgm:pt>
    <dgm:pt modelId="{8CC5A592-1680-4FDA-B451-9B6EB188AA2B}" type="sibTrans" cxnId="{398A98AA-B4FD-497A-A23B-A96E5E4275EA}">
      <dgm:prSet/>
      <dgm:spPr/>
      <dgm:t>
        <a:bodyPr/>
        <a:lstStyle/>
        <a:p>
          <a:endParaRPr lang="en-US" sz="1600"/>
        </a:p>
      </dgm:t>
    </dgm:pt>
    <dgm:pt modelId="{2D930458-2350-4E66-B0D4-E4D379007865}" type="pres">
      <dgm:prSet presAssocID="{E7C91D38-B4DB-458C-8AE4-991BC329EA04}" presName="root" presStyleCnt="0">
        <dgm:presLayoutVars>
          <dgm:dir/>
          <dgm:resizeHandles val="exact"/>
        </dgm:presLayoutVars>
      </dgm:prSet>
      <dgm:spPr/>
    </dgm:pt>
    <dgm:pt modelId="{A31F2347-A0D4-4BE6-BC05-4290491DEAC5}" type="pres">
      <dgm:prSet presAssocID="{00558D38-AB4E-41DD-A94C-7D6D3C006BE9}" presName="compNode" presStyleCnt="0"/>
      <dgm:spPr/>
    </dgm:pt>
    <dgm:pt modelId="{105A15DD-18AC-4F32-93DF-32FF43CF2715}" type="pres">
      <dgm:prSet presAssocID="{00558D38-AB4E-41DD-A94C-7D6D3C006BE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otes"/>
        </a:ext>
      </dgm:extLst>
    </dgm:pt>
    <dgm:pt modelId="{2B195062-CDA3-4A96-BEF5-422EF9D15BDB}" type="pres">
      <dgm:prSet presAssocID="{00558D38-AB4E-41DD-A94C-7D6D3C006BE9}" presName="spaceRect" presStyleCnt="0"/>
      <dgm:spPr/>
    </dgm:pt>
    <dgm:pt modelId="{4EA53FE5-6B0E-4D09-A130-AD5D84BB5EDE}" type="pres">
      <dgm:prSet presAssocID="{00558D38-AB4E-41DD-A94C-7D6D3C006BE9}" presName="textRect" presStyleLbl="revTx" presStyleIdx="0" presStyleCnt="5">
        <dgm:presLayoutVars>
          <dgm:chMax val="1"/>
          <dgm:chPref val="1"/>
        </dgm:presLayoutVars>
      </dgm:prSet>
      <dgm:spPr/>
    </dgm:pt>
    <dgm:pt modelId="{D1F38CE4-1859-403E-94B6-B6E69497EF2F}" type="pres">
      <dgm:prSet presAssocID="{4A9028C6-4492-47FD-85ED-A7F66A732D7C}" presName="sibTrans" presStyleCnt="0"/>
      <dgm:spPr/>
    </dgm:pt>
    <dgm:pt modelId="{1360833D-42BD-418B-9CA7-CF5D9CE11E2F}" type="pres">
      <dgm:prSet presAssocID="{8BDA66A4-0039-437E-B357-7609A17389B5}" presName="compNode" presStyleCnt="0"/>
      <dgm:spPr/>
    </dgm:pt>
    <dgm:pt modelId="{A2D74B4B-030D-422D-A391-C9FDA3DECFC9}" type="pres">
      <dgm:prSet presAssocID="{8BDA66A4-0039-437E-B357-7609A17389B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93DBC2CC-CB95-4579-86E7-E6B08AC320C8}" type="pres">
      <dgm:prSet presAssocID="{8BDA66A4-0039-437E-B357-7609A17389B5}" presName="spaceRect" presStyleCnt="0"/>
      <dgm:spPr/>
    </dgm:pt>
    <dgm:pt modelId="{CBC69489-C141-47BC-9337-E248B8DCA4E0}" type="pres">
      <dgm:prSet presAssocID="{8BDA66A4-0039-437E-B357-7609A17389B5}" presName="textRect" presStyleLbl="revTx" presStyleIdx="1" presStyleCnt="5">
        <dgm:presLayoutVars>
          <dgm:chMax val="1"/>
          <dgm:chPref val="1"/>
        </dgm:presLayoutVars>
      </dgm:prSet>
      <dgm:spPr/>
    </dgm:pt>
    <dgm:pt modelId="{3C434DD5-CE14-4905-A9F6-A3AA5BE4C75B}" type="pres">
      <dgm:prSet presAssocID="{ADB2407C-F195-4222-B954-902A9643A3DD}" presName="sibTrans" presStyleCnt="0"/>
      <dgm:spPr/>
    </dgm:pt>
    <dgm:pt modelId="{0E0974E9-0B43-44FD-9975-0D41491F9B46}" type="pres">
      <dgm:prSet presAssocID="{73C1BD7F-3A75-4A62-B530-B97FAB2B0990}" presName="compNode" presStyleCnt="0"/>
      <dgm:spPr/>
    </dgm:pt>
    <dgm:pt modelId="{83084180-2F89-4B6F-9E12-C02D296C84ED}" type="pres">
      <dgm:prSet presAssocID="{73C1BD7F-3A75-4A62-B530-B97FAB2B099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B0426944-B5CC-449A-80AA-E2E21FF7A507}" type="pres">
      <dgm:prSet presAssocID="{73C1BD7F-3A75-4A62-B530-B97FAB2B0990}" presName="spaceRect" presStyleCnt="0"/>
      <dgm:spPr/>
    </dgm:pt>
    <dgm:pt modelId="{D4445A50-13B3-42AF-BA0D-7BFB575B49DE}" type="pres">
      <dgm:prSet presAssocID="{73C1BD7F-3A75-4A62-B530-B97FAB2B0990}" presName="textRect" presStyleLbl="revTx" presStyleIdx="2" presStyleCnt="5">
        <dgm:presLayoutVars>
          <dgm:chMax val="1"/>
          <dgm:chPref val="1"/>
        </dgm:presLayoutVars>
      </dgm:prSet>
      <dgm:spPr/>
    </dgm:pt>
    <dgm:pt modelId="{CB6E2BD9-64AD-4CAB-871C-AF7AE59F178B}" type="pres">
      <dgm:prSet presAssocID="{FCBB24DD-9198-45C8-AF6F-BB8F677B8E12}" presName="sibTrans" presStyleCnt="0"/>
      <dgm:spPr/>
    </dgm:pt>
    <dgm:pt modelId="{CAAA77EF-9822-485C-9B43-137B3460F0B7}" type="pres">
      <dgm:prSet presAssocID="{5CAAA8A0-A8ED-4337-A9A8-8390C345F16A}" presName="compNode" presStyleCnt="0"/>
      <dgm:spPr/>
    </dgm:pt>
    <dgm:pt modelId="{F2EE5E5A-2970-4EC5-AFA2-100DFF264FF8}" type="pres">
      <dgm:prSet presAssocID="{5CAAA8A0-A8ED-4337-A9A8-8390C345F1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ting"/>
        </a:ext>
      </dgm:extLst>
    </dgm:pt>
    <dgm:pt modelId="{8E416575-CA6B-4C68-814F-295A5904E710}" type="pres">
      <dgm:prSet presAssocID="{5CAAA8A0-A8ED-4337-A9A8-8390C345F16A}" presName="spaceRect" presStyleCnt="0"/>
      <dgm:spPr/>
    </dgm:pt>
    <dgm:pt modelId="{B39C6754-155B-4DB3-B129-EBD2B9B3E24C}" type="pres">
      <dgm:prSet presAssocID="{5CAAA8A0-A8ED-4337-A9A8-8390C345F16A}" presName="textRect" presStyleLbl="revTx" presStyleIdx="3" presStyleCnt="5">
        <dgm:presLayoutVars>
          <dgm:chMax val="1"/>
          <dgm:chPref val="1"/>
        </dgm:presLayoutVars>
      </dgm:prSet>
      <dgm:spPr/>
    </dgm:pt>
    <dgm:pt modelId="{989D5A9D-67EB-4756-9D1C-55588A8BAC15}" type="pres">
      <dgm:prSet presAssocID="{38FF1080-7BD4-48D4-8C49-2BF568911C75}" presName="sibTrans" presStyleCnt="0"/>
      <dgm:spPr/>
    </dgm:pt>
    <dgm:pt modelId="{E9E9A469-FF8E-4865-9A0D-E13FECF22DED}" type="pres">
      <dgm:prSet presAssocID="{724E8D49-1E8A-4646-AF0E-63AFB6985CA5}" presName="compNode" presStyleCnt="0"/>
      <dgm:spPr/>
    </dgm:pt>
    <dgm:pt modelId="{4B7FF9E8-958A-4612-9E34-5172414B05EB}" type="pres">
      <dgm:prSet presAssocID="{724E8D49-1E8A-4646-AF0E-63AFB6985CA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
        </a:ext>
      </dgm:extLst>
    </dgm:pt>
    <dgm:pt modelId="{12EFEE2F-CEB3-4CD1-8347-1965F8DA96FA}" type="pres">
      <dgm:prSet presAssocID="{724E8D49-1E8A-4646-AF0E-63AFB6985CA5}" presName="spaceRect" presStyleCnt="0"/>
      <dgm:spPr/>
    </dgm:pt>
    <dgm:pt modelId="{5E5CBA9F-643B-4A6B-BCB3-7AF5154090E2}" type="pres">
      <dgm:prSet presAssocID="{724E8D49-1E8A-4646-AF0E-63AFB6985CA5}" presName="textRect" presStyleLbl="revTx" presStyleIdx="4" presStyleCnt="5">
        <dgm:presLayoutVars>
          <dgm:chMax val="1"/>
          <dgm:chPref val="1"/>
        </dgm:presLayoutVars>
      </dgm:prSet>
      <dgm:spPr/>
    </dgm:pt>
  </dgm:ptLst>
  <dgm:cxnLst>
    <dgm:cxn modelId="{6FB59A40-3F68-4327-97AE-CFB1B05C55DC}" type="presOf" srcId="{724E8D49-1E8A-4646-AF0E-63AFB6985CA5}" destId="{5E5CBA9F-643B-4A6B-BCB3-7AF5154090E2}" srcOrd="0" destOrd="0" presId="urn:microsoft.com/office/officeart/2018/2/layout/IconLabelList"/>
    <dgm:cxn modelId="{0773E95C-4A48-49DB-A6D1-BC05BD8DB2B2}" srcId="{E7C91D38-B4DB-458C-8AE4-991BC329EA04}" destId="{8BDA66A4-0039-437E-B357-7609A17389B5}" srcOrd="1" destOrd="0" parTransId="{E49DA604-E372-4847-B15D-758258ABB7DE}" sibTransId="{ADB2407C-F195-4222-B954-902A9643A3DD}"/>
    <dgm:cxn modelId="{7C06E75E-4A09-4826-8583-8CD680AB1520}" type="presOf" srcId="{00558D38-AB4E-41DD-A94C-7D6D3C006BE9}" destId="{4EA53FE5-6B0E-4D09-A130-AD5D84BB5EDE}" srcOrd="0" destOrd="0" presId="urn:microsoft.com/office/officeart/2018/2/layout/IconLabelList"/>
    <dgm:cxn modelId="{8A2C8B76-3782-462D-B2D8-6060A9A26A15}" srcId="{E7C91D38-B4DB-458C-8AE4-991BC329EA04}" destId="{00558D38-AB4E-41DD-A94C-7D6D3C006BE9}" srcOrd="0" destOrd="0" parTransId="{5DBEBD41-C580-4317-A7A2-71C5BF0FDAB9}" sibTransId="{4A9028C6-4492-47FD-85ED-A7F66A732D7C}"/>
    <dgm:cxn modelId="{CB071C90-3575-4054-A5C2-E11D25AE7B57}" type="presOf" srcId="{E7C91D38-B4DB-458C-8AE4-991BC329EA04}" destId="{2D930458-2350-4E66-B0D4-E4D379007865}" srcOrd="0" destOrd="0" presId="urn:microsoft.com/office/officeart/2018/2/layout/IconLabelList"/>
    <dgm:cxn modelId="{220102AA-0589-4E2B-8026-8F6619C50A6B}" type="presOf" srcId="{73C1BD7F-3A75-4A62-B530-B97FAB2B0990}" destId="{D4445A50-13B3-42AF-BA0D-7BFB575B49DE}" srcOrd="0" destOrd="0" presId="urn:microsoft.com/office/officeart/2018/2/layout/IconLabelList"/>
    <dgm:cxn modelId="{398A98AA-B4FD-497A-A23B-A96E5E4275EA}" srcId="{E7C91D38-B4DB-458C-8AE4-991BC329EA04}" destId="{724E8D49-1E8A-4646-AF0E-63AFB6985CA5}" srcOrd="4" destOrd="0" parTransId="{2D567A63-F869-4856-8CCB-38837726481E}" sibTransId="{8CC5A592-1680-4FDA-B451-9B6EB188AA2B}"/>
    <dgm:cxn modelId="{E4A22EC9-5032-4F4A-ADC0-DBB68794821C}" type="presOf" srcId="{8BDA66A4-0039-437E-B357-7609A17389B5}" destId="{CBC69489-C141-47BC-9337-E248B8DCA4E0}" srcOrd="0" destOrd="0" presId="urn:microsoft.com/office/officeart/2018/2/layout/IconLabelList"/>
    <dgm:cxn modelId="{8DE82CDA-C3D7-442A-87E0-BADD4550040F}" srcId="{E7C91D38-B4DB-458C-8AE4-991BC329EA04}" destId="{73C1BD7F-3A75-4A62-B530-B97FAB2B0990}" srcOrd="2" destOrd="0" parTransId="{7EE34726-67D3-4F60-A5EF-0D570D908CD0}" sibTransId="{FCBB24DD-9198-45C8-AF6F-BB8F677B8E12}"/>
    <dgm:cxn modelId="{014EF5F6-38F4-4280-8EF3-18BA450526C2}" type="presOf" srcId="{5CAAA8A0-A8ED-4337-A9A8-8390C345F16A}" destId="{B39C6754-155B-4DB3-B129-EBD2B9B3E24C}" srcOrd="0" destOrd="0" presId="urn:microsoft.com/office/officeart/2018/2/layout/IconLabelList"/>
    <dgm:cxn modelId="{493C50FB-C5C4-47B9-AB9B-3F4577CFE570}" srcId="{E7C91D38-B4DB-458C-8AE4-991BC329EA04}" destId="{5CAAA8A0-A8ED-4337-A9A8-8390C345F16A}" srcOrd="3" destOrd="0" parTransId="{8EF49A44-F371-4CBB-B03A-9FD5902C8FFC}" sibTransId="{38FF1080-7BD4-48D4-8C49-2BF568911C75}"/>
    <dgm:cxn modelId="{E8EBFDB8-12D4-4D3E-B58A-16BC5FFB9B5E}" type="presParOf" srcId="{2D930458-2350-4E66-B0D4-E4D379007865}" destId="{A31F2347-A0D4-4BE6-BC05-4290491DEAC5}" srcOrd="0" destOrd="0" presId="urn:microsoft.com/office/officeart/2018/2/layout/IconLabelList"/>
    <dgm:cxn modelId="{04F9E661-36D8-4B70-8B44-9EB81C029628}" type="presParOf" srcId="{A31F2347-A0D4-4BE6-BC05-4290491DEAC5}" destId="{105A15DD-18AC-4F32-93DF-32FF43CF2715}" srcOrd="0" destOrd="0" presId="urn:microsoft.com/office/officeart/2018/2/layout/IconLabelList"/>
    <dgm:cxn modelId="{D1F6AC86-AB09-4594-8F5F-B591FFF985BB}" type="presParOf" srcId="{A31F2347-A0D4-4BE6-BC05-4290491DEAC5}" destId="{2B195062-CDA3-4A96-BEF5-422EF9D15BDB}" srcOrd="1" destOrd="0" presId="urn:microsoft.com/office/officeart/2018/2/layout/IconLabelList"/>
    <dgm:cxn modelId="{A8385295-5CAA-42EA-9A55-8BE424418059}" type="presParOf" srcId="{A31F2347-A0D4-4BE6-BC05-4290491DEAC5}" destId="{4EA53FE5-6B0E-4D09-A130-AD5D84BB5EDE}" srcOrd="2" destOrd="0" presId="urn:microsoft.com/office/officeart/2018/2/layout/IconLabelList"/>
    <dgm:cxn modelId="{4DE7F22F-2E58-4177-BA44-741C0977ABE3}" type="presParOf" srcId="{2D930458-2350-4E66-B0D4-E4D379007865}" destId="{D1F38CE4-1859-403E-94B6-B6E69497EF2F}" srcOrd="1" destOrd="0" presId="urn:microsoft.com/office/officeart/2018/2/layout/IconLabelList"/>
    <dgm:cxn modelId="{D134EE23-B558-487D-8497-D47584E3B8D1}" type="presParOf" srcId="{2D930458-2350-4E66-B0D4-E4D379007865}" destId="{1360833D-42BD-418B-9CA7-CF5D9CE11E2F}" srcOrd="2" destOrd="0" presId="urn:microsoft.com/office/officeart/2018/2/layout/IconLabelList"/>
    <dgm:cxn modelId="{7453B3FE-8A7E-495C-9AB3-5E1CEC4899AB}" type="presParOf" srcId="{1360833D-42BD-418B-9CA7-CF5D9CE11E2F}" destId="{A2D74B4B-030D-422D-A391-C9FDA3DECFC9}" srcOrd="0" destOrd="0" presId="urn:microsoft.com/office/officeart/2018/2/layout/IconLabelList"/>
    <dgm:cxn modelId="{CD838AF9-24FA-47A3-AE97-B15D75D50C65}" type="presParOf" srcId="{1360833D-42BD-418B-9CA7-CF5D9CE11E2F}" destId="{93DBC2CC-CB95-4579-86E7-E6B08AC320C8}" srcOrd="1" destOrd="0" presId="urn:microsoft.com/office/officeart/2018/2/layout/IconLabelList"/>
    <dgm:cxn modelId="{0D77F78B-50C9-4510-AA42-664182E115CA}" type="presParOf" srcId="{1360833D-42BD-418B-9CA7-CF5D9CE11E2F}" destId="{CBC69489-C141-47BC-9337-E248B8DCA4E0}" srcOrd="2" destOrd="0" presId="urn:microsoft.com/office/officeart/2018/2/layout/IconLabelList"/>
    <dgm:cxn modelId="{2B564EB6-458C-4033-A1AE-04A709A47138}" type="presParOf" srcId="{2D930458-2350-4E66-B0D4-E4D379007865}" destId="{3C434DD5-CE14-4905-A9F6-A3AA5BE4C75B}" srcOrd="3" destOrd="0" presId="urn:microsoft.com/office/officeart/2018/2/layout/IconLabelList"/>
    <dgm:cxn modelId="{2D7A98D4-8295-4321-A769-A6896B0AB6E3}" type="presParOf" srcId="{2D930458-2350-4E66-B0D4-E4D379007865}" destId="{0E0974E9-0B43-44FD-9975-0D41491F9B46}" srcOrd="4" destOrd="0" presId="urn:microsoft.com/office/officeart/2018/2/layout/IconLabelList"/>
    <dgm:cxn modelId="{1143EAD4-045D-45F7-9EE1-82D45D159CDC}" type="presParOf" srcId="{0E0974E9-0B43-44FD-9975-0D41491F9B46}" destId="{83084180-2F89-4B6F-9E12-C02D296C84ED}" srcOrd="0" destOrd="0" presId="urn:microsoft.com/office/officeart/2018/2/layout/IconLabelList"/>
    <dgm:cxn modelId="{46480D39-ECBF-4C65-BBF9-BB18B2B92220}" type="presParOf" srcId="{0E0974E9-0B43-44FD-9975-0D41491F9B46}" destId="{B0426944-B5CC-449A-80AA-E2E21FF7A507}" srcOrd="1" destOrd="0" presId="urn:microsoft.com/office/officeart/2018/2/layout/IconLabelList"/>
    <dgm:cxn modelId="{C7CE1CED-C0EC-4AA1-98B6-80F724F6D39C}" type="presParOf" srcId="{0E0974E9-0B43-44FD-9975-0D41491F9B46}" destId="{D4445A50-13B3-42AF-BA0D-7BFB575B49DE}" srcOrd="2" destOrd="0" presId="urn:microsoft.com/office/officeart/2018/2/layout/IconLabelList"/>
    <dgm:cxn modelId="{CB64B644-2420-410B-8714-B8A34EF9A835}" type="presParOf" srcId="{2D930458-2350-4E66-B0D4-E4D379007865}" destId="{CB6E2BD9-64AD-4CAB-871C-AF7AE59F178B}" srcOrd="5" destOrd="0" presId="urn:microsoft.com/office/officeart/2018/2/layout/IconLabelList"/>
    <dgm:cxn modelId="{848EECF0-01C5-4F99-8736-2453CBD05E2E}" type="presParOf" srcId="{2D930458-2350-4E66-B0D4-E4D379007865}" destId="{CAAA77EF-9822-485C-9B43-137B3460F0B7}" srcOrd="6" destOrd="0" presId="urn:microsoft.com/office/officeart/2018/2/layout/IconLabelList"/>
    <dgm:cxn modelId="{DC689B6E-141E-4B02-9FE4-7F3D75290050}" type="presParOf" srcId="{CAAA77EF-9822-485C-9B43-137B3460F0B7}" destId="{F2EE5E5A-2970-4EC5-AFA2-100DFF264FF8}" srcOrd="0" destOrd="0" presId="urn:microsoft.com/office/officeart/2018/2/layout/IconLabelList"/>
    <dgm:cxn modelId="{C7C65473-05FB-43DB-BB07-9F506A9A6A79}" type="presParOf" srcId="{CAAA77EF-9822-485C-9B43-137B3460F0B7}" destId="{8E416575-CA6B-4C68-814F-295A5904E710}" srcOrd="1" destOrd="0" presId="urn:microsoft.com/office/officeart/2018/2/layout/IconLabelList"/>
    <dgm:cxn modelId="{1724E3A8-3AC2-4622-AF06-38E83648CF01}" type="presParOf" srcId="{CAAA77EF-9822-485C-9B43-137B3460F0B7}" destId="{B39C6754-155B-4DB3-B129-EBD2B9B3E24C}" srcOrd="2" destOrd="0" presId="urn:microsoft.com/office/officeart/2018/2/layout/IconLabelList"/>
    <dgm:cxn modelId="{30FD956F-2B53-45A2-89A5-D50D9246B18F}" type="presParOf" srcId="{2D930458-2350-4E66-B0D4-E4D379007865}" destId="{989D5A9D-67EB-4756-9D1C-55588A8BAC15}" srcOrd="7" destOrd="0" presId="urn:microsoft.com/office/officeart/2018/2/layout/IconLabelList"/>
    <dgm:cxn modelId="{395E466A-1D4D-4311-8870-4D35A08A763D}" type="presParOf" srcId="{2D930458-2350-4E66-B0D4-E4D379007865}" destId="{E9E9A469-FF8E-4865-9A0D-E13FECF22DED}" srcOrd="8" destOrd="0" presId="urn:microsoft.com/office/officeart/2018/2/layout/IconLabelList"/>
    <dgm:cxn modelId="{4DE18426-AAE0-4C11-8248-D6603FD259F1}" type="presParOf" srcId="{E9E9A469-FF8E-4865-9A0D-E13FECF22DED}" destId="{4B7FF9E8-958A-4612-9E34-5172414B05EB}" srcOrd="0" destOrd="0" presId="urn:microsoft.com/office/officeart/2018/2/layout/IconLabelList"/>
    <dgm:cxn modelId="{DDC387E7-94AA-4A7F-BBF2-62E18B1E3134}" type="presParOf" srcId="{E9E9A469-FF8E-4865-9A0D-E13FECF22DED}" destId="{12EFEE2F-CEB3-4CD1-8347-1965F8DA96FA}" srcOrd="1" destOrd="0" presId="urn:microsoft.com/office/officeart/2018/2/layout/IconLabelList"/>
    <dgm:cxn modelId="{EC50B02E-5D82-4C1F-A10E-FBA503042763}" type="presParOf" srcId="{E9E9A469-FF8E-4865-9A0D-E13FECF22DED}" destId="{5E5CBA9F-643B-4A6B-BCB3-7AF5154090E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E7F0EAEA-61A1-5943-B654-A0D79B69AE9D}">
      <dgm:prSet/>
      <dgm:spPr/>
      <dgm:t>
        <a:bodyPr/>
        <a:lstStyle/>
        <a:p>
          <a:pPr rtl="0"/>
          <a:r>
            <a:rPr lang="en-AU">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gm:t>
    </dgm:pt>
    <dgm:pt modelId="{A938028D-202D-454D-B2D2-5C27A5BCB3D2}" type="parTrans" cxnId="{C3B4C9C6-D82D-D843-877C-376FF4DE8411}">
      <dgm:prSet/>
      <dgm:spPr/>
      <dgm:t>
        <a:bodyPr/>
        <a:lstStyle/>
        <a:p>
          <a:endParaRPr lang="en-US"/>
        </a:p>
      </dgm:t>
    </dgm:pt>
    <dgm:pt modelId="{001BF08B-F148-FF4F-BF6E-7589624BC6CB}" type="sibTrans" cxnId="{C3B4C9C6-D82D-D843-877C-376FF4DE8411}">
      <dgm:prSet/>
      <dgm:spPr/>
      <dgm:t>
        <a:bodyPr/>
        <a:lstStyle/>
        <a:p>
          <a:endParaRPr lang="en-US"/>
        </a:p>
      </dgm:t>
    </dgm:pt>
    <dgm:pt modelId="{91F2177C-519D-45DC-ABB4-10FD593D90FC}">
      <dgm:prSet phldr="0"/>
      <dgm:spPr/>
      <dgm:t>
        <a:bodyPr/>
        <a:lstStyle/>
        <a:p>
          <a:pPr rtl="0"/>
          <a:r>
            <a:rPr lang="en-AU">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8F48560A-0913-7B45-B780-49638C22C851}" type="presOf" srcId="{E7F0EAEA-61A1-5943-B654-A0D79B69AE9D}" destId="{C06ECD6F-06A5-A74B-BCA3-8BA2DDC669D4}" srcOrd="1" destOrd="0" presId="urn:microsoft.com/office/officeart/2005/8/layout/vList4"/>
    <dgm:cxn modelId="{02866E5D-253B-4CE4-88CB-D8050CDF51A7}" type="presOf" srcId="{91F2177C-519D-45DC-ABB4-10FD593D90FC}" destId="{3F233142-503E-457B-9E61-CF03B5A47F1F}" srcOrd="1" destOrd="0" presId="urn:microsoft.com/office/officeart/2005/8/layout/vList4"/>
    <dgm:cxn modelId="{BB372650-CB0E-4D04-9420-4D4CC88A1D8B}" type="presOf" srcId="{91F2177C-519D-45DC-ABB4-10FD593D90FC}" destId="{C5645B77-89EC-4581-B843-59DDE485F68D}" srcOrd="0" destOrd="0" presId="urn:microsoft.com/office/officeart/2005/8/layout/vList4"/>
    <dgm:cxn modelId="{B7C0BA54-E675-6E46-8CAE-F01FAD79B977}" type="presOf" srcId="{E7F0EAEA-61A1-5943-B654-A0D79B69AE9D}" destId="{BC3D4484-6800-434F-8E5D-0D1498352AC4}" srcOrd="0"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C3B4C9C6-D82D-D843-877C-376FF4DE8411}" srcId="{0D2B6816-FD9B-7940-AC4F-4A064E7E0941}" destId="{E7F0EAEA-61A1-5943-B654-A0D79B69AE9D}" srcOrd="0" destOrd="0" parTransId="{A938028D-202D-454D-B2D2-5C27A5BCB3D2}" sibTransId="{001BF08B-F148-FF4F-BF6E-7589624BC6CB}"/>
    <dgm:cxn modelId="{6284DF74-7B77-6F4A-9F7D-F722DBC81B53}" type="presParOf" srcId="{4C439AFA-A7B4-9B4F-B926-7CCF54AA380C}" destId="{A095DEF0-29C7-2D40-9F61-07011480FD16}" srcOrd="0" destOrd="0" presId="urn:microsoft.com/office/officeart/2005/8/layout/vList4"/>
    <dgm:cxn modelId="{F84EBA66-2803-3645-A388-73706CBC8B8E}" type="presParOf" srcId="{A095DEF0-29C7-2D40-9F61-07011480FD16}" destId="{BC3D4484-6800-434F-8E5D-0D1498352AC4}" srcOrd="0" destOrd="0" presId="urn:microsoft.com/office/officeart/2005/8/layout/vList4"/>
    <dgm:cxn modelId="{564B8CCB-8B15-8B4C-A471-223009043718}" type="presParOf" srcId="{A095DEF0-29C7-2D40-9F61-07011480FD16}" destId="{92CC5589-223D-9640-84B2-0492D0A8459E}" srcOrd="1" destOrd="0" presId="urn:microsoft.com/office/officeart/2005/8/layout/vList4"/>
    <dgm:cxn modelId="{AE2A6829-504E-E745-922E-6C5409A19307}" type="presParOf" srcId="{A095DEF0-29C7-2D40-9F61-07011480FD16}" destId="{C06ECD6F-06A5-A74B-BCA3-8BA2DDC669D4}" srcOrd="2" destOrd="0" presId="urn:microsoft.com/office/officeart/2005/8/layout/vList4"/>
    <dgm:cxn modelId="{199096AB-0CD5-41B1-9991-20B73ABD04C4}" type="presParOf" srcId="{4C439AFA-A7B4-9B4F-B926-7CCF54AA380C}" destId="{06590583-2BCA-4244-8A30-14CE7DBE0A55}" srcOrd="1" destOrd="0" presId="urn:microsoft.com/office/officeart/2005/8/layout/vList4"/>
    <dgm:cxn modelId="{193FF091-47FE-42A5-A8DC-B35193119ECC}" type="presParOf" srcId="{4C439AFA-A7B4-9B4F-B926-7CCF54AA380C}" destId="{6D466504-A329-4EFE-905E-3D55955AE872}" srcOrd="2" destOrd="0" presId="urn:microsoft.com/office/officeart/2005/8/layout/vList4"/>
    <dgm:cxn modelId="{C10DFF5E-9855-43C2-A85B-4871C7DEB089}" type="presParOf" srcId="{6D466504-A329-4EFE-905E-3D55955AE872}" destId="{C5645B77-89EC-4581-B843-59DDE485F68D}" srcOrd="0" destOrd="0" presId="urn:microsoft.com/office/officeart/2005/8/layout/vList4"/>
    <dgm:cxn modelId="{22E46184-9850-4036-8AC4-DAA915D876EF}" type="presParOf" srcId="{6D466504-A329-4EFE-905E-3D55955AE872}" destId="{33D2BE3F-528E-455E-9786-73232313B2AF}" srcOrd="1" destOrd="0" presId="urn:microsoft.com/office/officeart/2005/8/layout/vList4"/>
    <dgm:cxn modelId="{3FF2DC72-3DA7-4884-83A1-E389EB26B28A}"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a:latin typeface="Raleway"/>
            </a:rPr>
            <a:t>We are arguing that summer is better than winter because summer benefits society far more than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a:latin typeface="Raleway ExtraBold"/>
            </a:rPr>
            <a:t> Friends, sun, sand and sea - that’s sounds like a summer to me </a:t>
          </a:r>
          <a:endParaRPr lang="en-AU" b="1" i="0"/>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2B6816-FD9B-7940-AC4F-4A064E7E0941}" type="doc">
      <dgm:prSet loTypeId="urn:microsoft.com/office/officeart/2005/8/layout/vList4" loCatId="" qsTypeId="urn:microsoft.com/office/officeart/2005/8/quickstyle/simple1" qsCatId="simple" csTypeId="urn:microsoft.com/office/officeart/2005/8/colors/accent0_2" csCatId="mainScheme" phldr="1"/>
      <dgm:spPr/>
      <dgm:t>
        <a:bodyPr/>
        <a:lstStyle/>
        <a:p>
          <a:endParaRPr lang="en-US"/>
        </a:p>
      </dgm:t>
    </dgm:pt>
    <dgm:pt modelId="{91F2177C-519D-45DC-ABB4-10FD593D90FC}">
      <dgm:prSet phldr="0"/>
      <dgm:spPr/>
      <dgm:t>
        <a:bodyPr/>
        <a:lstStyle/>
        <a:p>
          <a:pPr rtl="0"/>
          <a:r>
            <a:rPr lang="en-AU" b="0" i="0" dirty="0">
              <a:latin typeface="Raleway"/>
            </a:rPr>
            <a:t>We are arguing that summer is not better than winter because there are dangers to society in summer that simply don't exist in winter</a:t>
          </a:r>
        </a:p>
      </dgm:t>
    </dgm:pt>
    <dgm:pt modelId="{780D57F9-E072-4627-ACA9-CD2F96054345}" type="parTrans" cxnId="{DC205C8E-A031-4DBA-82CC-05AC3E75DB16}">
      <dgm:prSet/>
      <dgm:spPr/>
      <dgm:t>
        <a:bodyPr/>
        <a:lstStyle/>
        <a:p>
          <a:endParaRPr lang="en-AU"/>
        </a:p>
      </dgm:t>
    </dgm:pt>
    <dgm:pt modelId="{6864CEFC-0225-48B8-98B4-CEAEDBED07EF}" type="sibTrans" cxnId="{DC205C8E-A031-4DBA-82CC-05AC3E75DB16}">
      <dgm:prSet/>
      <dgm:spPr/>
      <dgm:t>
        <a:bodyPr/>
        <a:lstStyle/>
        <a:p>
          <a:endParaRPr lang="en-AU"/>
        </a:p>
      </dgm:t>
    </dgm:pt>
    <dgm:pt modelId="{E7F0EAEA-61A1-5943-B654-A0D79B69AE9D}">
      <dgm:prSet phldr="0"/>
      <dgm:spPr/>
      <dgm:t>
        <a:bodyPr/>
        <a:lstStyle/>
        <a:p>
          <a:pPr rtl="0"/>
          <a:r>
            <a:rPr lang="en-AU" b="1" i="0" dirty="0">
              <a:latin typeface="Raleway ExtraBold"/>
            </a:rPr>
            <a:t> </a:t>
          </a:r>
          <a:r>
            <a:rPr lang="en-AU" b="0" i="0" dirty="0"/>
            <a:t>We believe that summer is THE WORST time of year – it’s an ABSOLUTELY INSUFFERABLE, suffocating, horrific, cancer-causing experience that no one could possibly survive, let alone enjoy. </a:t>
          </a:r>
        </a:p>
      </dgm:t>
    </dgm:pt>
    <dgm:pt modelId="{A938028D-202D-454D-B2D2-5C27A5BCB3D2}" type="parTrans" cxnId="{BADD954F-C8AB-423F-BFAA-0623E7E1AEF6}">
      <dgm:prSet/>
      <dgm:spPr/>
      <dgm:t>
        <a:bodyPr/>
        <a:lstStyle/>
        <a:p>
          <a:endParaRPr lang="en-US"/>
        </a:p>
      </dgm:t>
    </dgm:pt>
    <dgm:pt modelId="{001BF08B-F148-FF4F-BF6E-7589624BC6CB}" type="sibTrans" cxnId="{BADD954F-C8AB-423F-BFAA-0623E7E1AEF6}">
      <dgm:prSet/>
      <dgm:spPr/>
      <dgm:t>
        <a:bodyPr/>
        <a:lstStyle/>
        <a:p>
          <a:endParaRPr lang="en-US"/>
        </a:p>
      </dgm:t>
    </dgm:pt>
    <dgm:pt modelId="{4C439AFA-A7B4-9B4F-B926-7CCF54AA380C}" type="pres">
      <dgm:prSet presAssocID="{0D2B6816-FD9B-7940-AC4F-4A064E7E0941}" presName="linear" presStyleCnt="0">
        <dgm:presLayoutVars>
          <dgm:dir/>
          <dgm:resizeHandles val="exact"/>
        </dgm:presLayoutVars>
      </dgm:prSet>
      <dgm:spPr/>
    </dgm:pt>
    <dgm:pt modelId="{A095DEF0-29C7-2D40-9F61-07011480FD16}" type="pres">
      <dgm:prSet presAssocID="{E7F0EAEA-61A1-5943-B654-A0D79B69AE9D}" presName="comp" presStyleCnt="0"/>
      <dgm:spPr/>
    </dgm:pt>
    <dgm:pt modelId="{BC3D4484-6800-434F-8E5D-0D1498352AC4}" type="pres">
      <dgm:prSet presAssocID="{E7F0EAEA-61A1-5943-B654-A0D79B69AE9D}" presName="box" presStyleLbl="node1" presStyleIdx="0" presStyleCnt="2"/>
      <dgm:spPr/>
    </dgm:pt>
    <dgm:pt modelId="{92CC5589-223D-9640-84B2-0492D0A8459E}" type="pres">
      <dgm:prSet presAssocID="{E7F0EAEA-61A1-5943-B654-A0D79B69AE9D}" presName="img" presStyleLbl="fgImgPlace1" presStyleIdx="0" presStyleCnt="2" custScaleX="6033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dgm:spPr>
      <dgm:extLst>
        <a:ext uri="{E40237B7-FDA0-4F09-8148-C483321AD2D9}">
          <dgm14:cNvPr xmlns:dgm14="http://schemas.microsoft.com/office/drawing/2010/diagram" id="0" name="" descr="Close with solid fill"/>
        </a:ext>
      </dgm:extLst>
    </dgm:pt>
    <dgm:pt modelId="{C06ECD6F-06A5-A74B-BCA3-8BA2DDC669D4}" type="pres">
      <dgm:prSet presAssocID="{E7F0EAEA-61A1-5943-B654-A0D79B69AE9D}" presName="text" presStyleLbl="node1" presStyleIdx="0" presStyleCnt="2">
        <dgm:presLayoutVars>
          <dgm:bulletEnabled val="1"/>
        </dgm:presLayoutVars>
      </dgm:prSet>
      <dgm:spPr/>
    </dgm:pt>
    <dgm:pt modelId="{06590583-2BCA-4244-8A30-14CE7DBE0A55}" type="pres">
      <dgm:prSet presAssocID="{001BF08B-F148-FF4F-BF6E-7589624BC6CB}" presName="spacer" presStyleCnt="0"/>
      <dgm:spPr/>
    </dgm:pt>
    <dgm:pt modelId="{6D466504-A329-4EFE-905E-3D55955AE872}" type="pres">
      <dgm:prSet presAssocID="{91F2177C-519D-45DC-ABB4-10FD593D90FC}" presName="comp" presStyleCnt="0"/>
      <dgm:spPr/>
    </dgm:pt>
    <dgm:pt modelId="{C5645B77-89EC-4581-B843-59DDE485F68D}" type="pres">
      <dgm:prSet presAssocID="{91F2177C-519D-45DC-ABB4-10FD593D90FC}" presName="box" presStyleLbl="node1" presStyleIdx="1" presStyleCnt="2"/>
      <dgm:spPr/>
    </dgm:pt>
    <dgm:pt modelId="{33D2BE3F-528E-455E-9786-73232313B2AF}" type="pres">
      <dgm:prSet presAssocID="{91F2177C-519D-45DC-ABB4-10FD593D90FC}" presName="img" presStyleLbl="fgImgPlace1" presStyleIdx="1" presStyleCnt="2" custScaleX="6033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dgm:spPr>
      <dgm:extLst>
        <a:ext uri="{E40237B7-FDA0-4F09-8148-C483321AD2D9}">
          <dgm14:cNvPr xmlns:dgm14="http://schemas.microsoft.com/office/drawing/2010/diagram" id="0" name="" descr="Checkmark with solid fill"/>
        </a:ext>
      </dgm:extLst>
    </dgm:pt>
    <dgm:pt modelId="{3F233142-503E-457B-9E61-CF03B5A47F1F}" type="pres">
      <dgm:prSet presAssocID="{91F2177C-519D-45DC-ABB4-10FD593D90FC}" presName="text" presStyleLbl="node1" presStyleIdx="1" presStyleCnt="2">
        <dgm:presLayoutVars>
          <dgm:bulletEnabled val="1"/>
        </dgm:presLayoutVars>
      </dgm:prSet>
      <dgm:spPr/>
    </dgm:pt>
  </dgm:ptLst>
  <dgm:cxnLst>
    <dgm:cxn modelId="{750E5500-5E8F-468C-8568-0A78107A13ED}" type="presOf" srcId="{91F2177C-519D-45DC-ABB4-10FD593D90FC}" destId="{3F233142-503E-457B-9E61-CF03B5A47F1F}" srcOrd="1" destOrd="0" presId="urn:microsoft.com/office/officeart/2005/8/layout/vList4"/>
    <dgm:cxn modelId="{39CAB00D-533D-4E6C-A85D-E7D117AAD838}" type="presOf" srcId="{91F2177C-519D-45DC-ABB4-10FD593D90FC}" destId="{C5645B77-89EC-4581-B843-59DDE485F68D}" srcOrd="0" destOrd="0" presId="urn:microsoft.com/office/officeart/2005/8/layout/vList4"/>
    <dgm:cxn modelId="{BADD954F-C8AB-423F-BFAA-0623E7E1AEF6}" srcId="{0D2B6816-FD9B-7940-AC4F-4A064E7E0941}" destId="{E7F0EAEA-61A1-5943-B654-A0D79B69AE9D}" srcOrd="0" destOrd="0" parTransId="{A938028D-202D-454D-B2D2-5C27A5BCB3D2}" sibTransId="{001BF08B-F148-FF4F-BF6E-7589624BC6CB}"/>
    <dgm:cxn modelId="{7CC2EA82-9E9E-407B-930F-83E466871CFB}" type="presOf" srcId="{E7F0EAEA-61A1-5943-B654-A0D79B69AE9D}" destId="{C06ECD6F-06A5-A74B-BCA3-8BA2DDC669D4}" srcOrd="1" destOrd="0" presId="urn:microsoft.com/office/officeart/2005/8/layout/vList4"/>
    <dgm:cxn modelId="{DC205C8E-A031-4DBA-82CC-05AC3E75DB16}" srcId="{0D2B6816-FD9B-7940-AC4F-4A064E7E0941}" destId="{91F2177C-519D-45DC-ABB4-10FD593D90FC}" srcOrd="1" destOrd="0" parTransId="{780D57F9-E072-4627-ACA9-CD2F96054345}" sibTransId="{6864CEFC-0225-48B8-98B4-CEAEDBED07EF}"/>
    <dgm:cxn modelId="{EBBC73A5-BCD4-1D4E-937A-9BD4929219B6}" type="presOf" srcId="{0D2B6816-FD9B-7940-AC4F-4A064E7E0941}" destId="{4C439AFA-A7B4-9B4F-B926-7CCF54AA380C}" srcOrd="0" destOrd="0" presId="urn:microsoft.com/office/officeart/2005/8/layout/vList4"/>
    <dgm:cxn modelId="{A500D4E1-D909-4204-8F51-FB9D9703737F}" type="presOf" srcId="{E7F0EAEA-61A1-5943-B654-A0D79B69AE9D}" destId="{BC3D4484-6800-434F-8E5D-0D1498352AC4}" srcOrd="0" destOrd="0" presId="urn:microsoft.com/office/officeart/2005/8/layout/vList4"/>
    <dgm:cxn modelId="{28C727CE-BB8E-41B7-B372-9B9060A29F14}" type="presParOf" srcId="{4C439AFA-A7B4-9B4F-B926-7CCF54AA380C}" destId="{A095DEF0-29C7-2D40-9F61-07011480FD16}" srcOrd="0" destOrd="0" presId="urn:microsoft.com/office/officeart/2005/8/layout/vList4"/>
    <dgm:cxn modelId="{DB1C0B0C-EE5A-44C6-A364-9074536F8444}" type="presParOf" srcId="{A095DEF0-29C7-2D40-9F61-07011480FD16}" destId="{BC3D4484-6800-434F-8E5D-0D1498352AC4}" srcOrd="0" destOrd="0" presId="urn:microsoft.com/office/officeart/2005/8/layout/vList4"/>
    <dgm:cxn modelId="{9935DDEC-E854-4402-87B0-F0E2BFBF837E}" type="presParOf" srcId="{A095DEF0-29C7-2D40-9F61-07011480FD16}" destId="{92CC5589-223D-9640-84B2-0492D0A8459E}" srcOrd="1" destOrd="0" presId="urn:microsoft.com/office/officeart/2005/8/layout/vList4"/>
    <dgm:cxn modelId="{5D7FCB00-AD8E-4605-91F9-0F9113E46AE4}" type="presParOf" srcId="{A095DEF0-29C7-2D40-9F61-07011480FD16}" destId="{C06ECD6F-06A5-A74B-BCA3-8BA2DDC669D4}" srcOrd="2" destOrd="0" presId="urn:microsoft.com/office/officeart/2005/8/layout/vList4"/>
    <dgm:cxn modelId="{101D9414-6BC7-4C69-A1AC-91AFEF26BE00}" type="presParOf" srcId="{4C439AFA-A7B4-9B4F-B926-7CCF54AA380C}" destId="{06590583-2BCA-4244-8A30-14CE7DBE0A55}" srcOrd="1" destOrd="0" presId="urn:microsoft.com/office/officeart/2005/8/layout/vList4"/>
    <dgm:cxn modelId="{B109138C-BC9B-4C9F-8610-8EC4F2C1C690}" type="presParOf" srcId="{4C439AFA-A7B4-9B4F-B926-7CCF54AA380C}" destId="{6D466504-A329-4EFE-905E-3D55955AE872}" srcOrd="2" destOrd="0" presId="urn:microsoft.com/office/officeart/2005/8/layout/vList4"/>
    <dgm:cxn modelId="{EF649785-885B-45FA-A267-D27AD5561108}" type="presParOf" srcId="{6D466504-A329-4EFE-905E-3D55955AE872}" destId="{C5645B77-89EC-4581-B843-59DDE485F68D}" srcOrd="0" destOrd="0" presId="urn:microsoft.com/office/officeart/2005/8/layout/vList4"/>
    <dgm:cxn modelId="{1A76B42B-3F40-4E3C-9830-B7B3B2093DD3}" type="presParOf" srcId="{6D466504-A329-4EFE-905E-3D55955AE872}" destId="{33D2BE3F-528E-455E-9786-73232313B2AF}" srcOrd="1" destOrd="0" presId="urn:microsoft.com/office/officeart/2005/8/layout/vList4"/>
    <dgm:cxn modelId="{A84A05CA-DF83-475C-A35F-F5067062B195}" type="presParOf" srcId="{6D466504-A329-4EFE-905E-3D55955AE872}" destId="{3F233142-503E-457B-9E61-CF03B5A47F1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EC97E1-4B1F-43AB-95C0-1EE46926DF6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3DF2AFD-72B2-4BDB-95F4-98418A0BD354}">
      <dgm:prSet/>
      <dgm:spPr/>
      <dgm:t>
        <a:bodyPr/>
        <a:lstStyle/>
        <a:p>
          <a:pPr>
            <a:lnSpc>
              <a:spcPct val="100000"/>
            </a:lnSpc>
          </a:pPr>
          <a:endParaRPr lang="en-US"/>
        </a:p>
      </dgm:t>
    </dgm:pt>
    <dgm:pt modelId="{49C96586-7FB1-424B-8DFD-12FD2F9BFC53}" type="parTrans" cxnId="{C95B5A6E-F2E8-4C74-8660-7C6D0E9152EA}">
      <dgm:prSet/>
      <dgm:spPr/>
      <dgm:t>
        <a:bodyPr/>
        <a:lstStyle/>
        <a:p>
          <a:endParaRPr lang="en-US"/>
        </a:p>
      </dgm:t>
    </dgm:pt>
    <dgm:pt modelId="{009AC281-BDD9-4C73-B698-ACD0A6AA7E42}" type="sibTrans" cxnId="{C95B5A6E-F2E8-4C74-8660-7C6D0E9152EA}">
      <dgm:prSet/>
      <dgm:spPr/>
      <dgm:t>
        <a:bodyPr/>
        <a:lstStyle/>
        <a:p>
          <a:endParaRPr lang="en-US"/>
        </a:p>
      </dgm:t>
    </dgm:pt>
    <dgm:pt modelId="{211DCB8A-3B30-4005-AB27-84707A091E6F}" type="pres">
      <dgm:prSet presAssocID="{16EC97E1-4B1F-43AB-95C0-1EE46926DF68}" presName="root" presStyleCnt="0">
        <dgm:presLayoutVars>
          <dgm:dir/>
          <dgm:resizeHandles val="exact"/>
        </dgm:presLayoutVars>
      </dgm:prSet>
      <dgm:spPr/>
    </dgm:pt>
    <dgm:pt modelId="{48A75736-0FC8-4BE6-AC78-DA13C4D24F08}" type="pres">
      <dgm:prSet presAssocID="{C3DF2AFD-72B2-4BDB-95F4-98418A0BD354}" presName="compNode" presStyleCnt="0"/>
      <dgm:spPr/>
    </dgm:pt>
    <dgm:pt modelId="{FD6D826B-3229-4C75-85A9-ECEEAC01B0BF}" type="pres">
      <dgm:prSet presAssocID="{C3DF2AFD-72B2-4BDB-95F4-98418A0BD354}" presName="iconRect" presStyleLbl="node1" presStyleIdx="0" presStyleCnt="1" custLinFactNeighborX="0" custLinFactNeighborY="388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List"/>
        </a:ext>
      </dgm:extLst>
    </dgm:pt>
    <dgm:pt modelId="{6E819FAF-363B-424D-BE8B-053B7A3A3514}" type="pres">
      <dgm:prSet presAssocID="{C3DF2AFD-72B2-4BDB-95F4-98418A0BD354}" presName="spaceRect" presStyleCnt="0"/>
      <dgm:spPr/>
    </dgm:pt>
    <dgm:pt modelId="{0CC103BD-7655-437F-BB50-6D0C055DD939}" type="pres">
      <dgm:prSet presAssocID="{C3DF2AFD-72B2-4BDB-95F4-98418A0BD354}" presName="textRect" presStyleLbl="revTx" presStyleIdx="0" presStyleCnt="1">
        <dgm:presLayoutVars>
          <dgm:chMax val="1"/>
          <dgm:chPref val="1"/>
        </dgm:presLayoutVars>
      </dgm:prSet>
      <dgm:spPr/>
    </dgm:pt>
  </dgm:ptLst>
  <dgm:cxnLst>
    <dgm:cxn modelId="{3AD5670F-B2F8-40B3-B24B-CDA251DB7479}" type="presOf" srcId="{16EC97E1-4B1F-43AB-95C0-1EE46926DF68}" destId="{211DCB8A-3B30-4005-AB27-84707A091E6F}" srcOrd="0" destOrd="0" presId="urn:microsoft.com/office/officeart/2018/2/layout/IconLabelList"/>
    <dgm:cxn modelId="{C95B5A6E-F2E8-4C74-8660-7C6D0E9152EA}" srcId="{16EC97E1-4B1F-43AB-95C0-1EE46926DF68}" destId="{C3DF2AFD-72B2-4BDB-95F4-98418A0BD354}" srcOrd="0" destOrd="0" parTransId="{49C96586-7FB1-424B-8DFD-12FD2F9BFC53}" sibTransId="{009AC281-BDD9-4C73-B698-ACD0A6AA7E42}"/>
    <dgm:cxn modelId="{81D9D39E-1C44-4E5B-8726-494173A8B593}" type="presOf" srcId="{C3DF2AFD-72B2-4BDB-95F4-98418A0BD354}" destId="{0CC103BD-7655-437F-BB50-6D0C055DD939}" srcOrd="0" destOrd="0" presId="urn:microsoft.com/office/officeart/2018/2/layout/IconLabelList"/>
    <dgm:cxn modelId="{28D85074-9767-401A-898B-17AB8E18BF36}" type="presParOf" srcId="{211DCB8A-3B30-4005-AB27-84707A091E6F}" destId="{48A75736-0FC8-4BE6-AC78-DA13C4D24F08}" srcOrd="0" destOrd="0" presId="urn:microsoft.com/office/officeart/2018/2/layout/IconLabelList"/>
    <dgm:cxn modelId="{78A2A45E-4DBE-4C5F-846E-2F046217672F}" type="presParOf" srcId="{48A75736-0FC8-4BE6-AC78-DA13C4D24F08}" destId="{FD6D826B-3229-4C75-85A9-ECEEAC01B0BF}" srcOrd="0" destOrd="0" presId="urn:microsoft.com/office/officeart/2018/2/layout/IconLabelList"/>
    <dgm:cxn modelId="{2A10110F-DF24-407A-83EA-0235A40474AC}" type="presParOf" srcId="{48A75736-0FC8-4BE6-AC78-DA13C4D24F08}" destId="{6E819FAF-363B-424D-BE8B-053B7A3A3514}" srcOrd="1" destOrd="0" presId="urn:microsoft.com/office/officeart/2018/2/layout/IconLabelList"/>
    <dgm:cxn modelId="{E49CD836-63B6-4ACB-887B-9228EFFEB1AC}" type="presParOf" srcId="{48A75736-0FC8-4BE6-AC78-DA13C4D24F08}" destId="{0CC103BD-7655-437F-BB50-6D0C055DD93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6909-6366-AB4E-AE74-6A51A1F45C71}">
      <dsp:nvSpPr>
        <dsp:cNvPr id="0" name=""/>
        <dsp:cNvSpPr/>
      </dsp:nvSpPr>
      <dsp:spPr>
        <a:xfrm>
          <a:off x="3550" y="57823"/>
          <a:ext cx="3461493" cy="1384597"/>
        </a:xfrm>
        <a:prstGeom prst="rect">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Matter</a:t>
          </a:r>
          <a:endParaRPr lang="en-AU" sz="5500" kern="1200"/>
        </a:p>
      </dsp:txBody>
      <dsp:txXfrm>
        <a:off x="3550" y="57823"/>
        <a:ext cx="3461493" cy="1384597"/>
      </dsp:txXfrm>
    </dsp:sp>
    <dsp:sp modelId="{6B2C120A-B09D-B846-9023-DF911557DAE4}">
      <dsp:nvSpPr>
        <dsp:cNvPr id="0" name=""/>
        <dsp:cNvSpPr/>
      </dsp:nvSpPr>
      <dsp:spPr>
        <a:xfrm>
          <a:off x="0"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Arguments</a:t>
          </a:r>
          <a:r>
            <a:rPr lang="en-AU" sz="2000" b="0" i="0" kern="1200">
              <a:solidFill>
                <a:schemeClr val="tx2">
                  <a:lumMod val="50000"/>
                </a:schemeClr>
              </a:solidFill>
            </a:rPr>
            <a:t> – strength, plausibility, relevance, engagement with opposition</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Rebuttal</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model</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Strength of </a:t>
          </a:r>
          <a:r>
            <a:rPr lang="en-AU" sz="2000" b="1" i="0" kern="1200">
              <a:solidFill>
                <a:schemeClr val="tx2">
                  <a:lumMod val="50000"/>
                </a:schemeClr>
              </a:solidFill>
            </a:rPr>
            <a:t>central</a:t>
          </a:r>
          <a:r>
            <a:rPr lang="en-AU" sz="2000" b="0" i="0" kern="1200">
              <a:solidFill>
                <a:schemeClr val="tx2">
                  <a:lumMod val="50000"/>
                </a:schemeClr>
              </a:solidFill>
            </a:rPr>
            <a:t> </a:t>
          </a:r>
          <a:r>
            <a:rPr lang="en-AU" sz="2000" b="1" i="0" kern="1200">
              <a:solidFill>
                <a:schemeClr val="tx2">
                  <a:lumMod val="50000"/>
                </a:schemeClr>
              </a:solidFill>
            </a:rPr>
            <a:t>premise</a:t>
          </a:r>
          <a:r>
            <a:rPr lang="en-AU" sz="2000" b="0" i="0" kern="1200">
              <a:solidFill>
                <a:schemeClr val="tx2">
                  <a:lumMod val="50000"/>
                </a:schemeClr>
              </a:solidFill>
            </a:rPr>
            <a:t>/</a:t>
          </a:r>
          <a:r>
            <a:rPr lang="en-AU" sz="2000" b="1" i="0" kern="1200">
              <a:solidFill>
                <a:schemeClr val="tx2">
                  <a:lumMod val="50000"/>
                </a:schemeClr>
              </a:solidFill>
            </a:rPr>
            <a:t>case</a:t>
          </a:r>
          <a:r>
            <a:rPr lang="en-AU" sz="2000" b="0" i="0" kern="1200">
              <a:solidFill>
                <a:schemeClr val="tx2">
                  <a:lumMod val="50000"/>
                </a:schemeClr>
              </a:solidFill>
            </a:rPr>
            <a:t> </a:t>
          </a:r>
          <a:r>
            <a:rPr lang="en-AU" sz="2000" b="1" i="0" kern="1200">
              <a:solidFill>
                <a:schemeClr val="tx2">
                  <a:lumMod val="50000"/>
                </a:schemeClr>
              </a:solidFill>
            </a:rPr>
            <a:t>line</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a:t>
          </a:r>
          <a:r>
            <a:rPr lang="en-AU" sz="2000" b="1" i="0" kern="1200">
              <a:solidFill>
                <a:schemeClr val="tx2">
                  <a:lumMod val="50000"/>
                </a:schemeClr>
              </a:solidFill>
            </a:rPr>
            <a:t>content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under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0" y="1411218"/>
        <a:ext cx="3461493" cy="4066478"/>
      </dsp:txXfrm>
    </dsp:sp>
    <dsp:sp modelId="{F42CA763-12CC-1F40-A646-B19B663046A7}">
      <dsp:nvSpPr>
        <dsp:cNvPr id="0" name=""/>
        <dsp:cNvSpPr/>
      </dsp:nvSpPr>
      <dsp:spPr>
        <a:xfrm>
          <a:off x="3949653" y="57823"/>
          <a:ext cx="3461493" cy="1384597"/>
        </a:xfrm>
        <a:prstGeom prst="rect">
          <a:avLst/>
        </a:prstGeom>
        <a:solidFill>
          <a:schemeClr val="accent2">
            <a:shade val="80000"/>
            <a:hueOff val="-220634"/>
            <a:satOff val="-14843"/>
            <a:lumOff val="15941"/>
            <a:alphaOff val="0"/>
          </a:schemeClr>
        </a:solidFill>
        <a:ln w="15875" cap="flat" cmpd="sng" algn="ctr">
          <a:solidFill>
            <a:schemeClr val="accent2">
              <a:shade val="80000"/>
              <a:hueOff val="-220634"/>
              <a:satOff val="-14843"/>
              <a:lumOff val="159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Manner </a:t>
          </a:r>
          <a:endParaRPr lang="en-AU" sz="5500" kern="1200"/>
        </a:p>
      </dsp:txBody>
      <dsp:txXfrm>
        <a:off x="3949653" y="57823"/>
        <a:ext cx="3461493" cy="1384597"/>
      </dsp:txXfrm>
    </dsp:sp>
    <dsp:sp modelId="{F8C5DB9C-CB29-084B-A33E-366D6EE4742F}">
      <dsp:nvSpPr>
        <dsp:cNvPr id="0" name=""/>
        <dsp:cNvSpPr/>
      </dsp:nvSpPr>
      <dsp:spPr>
        <a:xfrm>
          <a:off x="3946087"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Anything pertaining to the speaker’s </a:t>
          </a:r>
          <a:r>
            <a:rPr lang="en-AU" sz="2000" b="1" i="0" kern="1200">
              <a:solidFill>
                <a:schemeClr val="tx2">
                  <a:lumMod val="50000"/>
                </a:schemeClr>
              </a:solidFill>
            </a:rPr>
            <a:t>presentation</a:t>
          </a:r>
          <a:r>
            <a:rPr lang="en-AU" sz="2000" b="0" i="0" kern="1200">
              <a:solidFill>
                <a:schemeClr val="tx2">
                  <a:lumMod val="50000"/>
                </a:schemeClr>
              </a:solidFill>
            </a:rPr>
            <a:t> </a:t>
          </a:r>
          <a:r>
            <a:rPr lang="en-AU" sz="2000" b="1" i="0" kern="1200">
              <a:solidFill>
                <a:schemeClr val="tx2">
                  <a:lumMod val="50000"/>
                </a:schemeClr>
              </a:solidFill>
            </a:rPr>
            <a:t>style</a:t>
          </a:r>
          <a:r>
            <a:rPr lang="en-AU" sz="2000" b="0" i="0" kern="1200">
              <a:solidFill>
                <a:schemeClr val="tx2">
                  <a:lumMod val="50000"/>
                </a:schemeClr>
              </a:solidFill>
            </a:rPr>
            <a:t> and </a:t>
          </a:r>
          <a:r>
            <a:rPr lang="en-AU" sz="2000" b="1" i="0" kern="1200">
              <a:solidFill>
                <a:schemeClr val="tx2">
                  <a:lumMod val="50000"/>
                </a:schemeClr>
              </a:solidFill>
            </a:rPr>
            <a:t>mannerisms</a:t>
          </a:r>
          <a:r>
            <a:rPr lang="en-AU" sz="2000" b="0" i="0" kern="1200">
              <a:solidFill>
                <a:schemeClr val="tx2">
                  <a:lumMod val="50000"/>
                </a:schemeClr>
              </a:solidFill>
            </a:rPr>
            <a:t> – gesture, tone, pace, etc.</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Personal</a:t>
          </a:r>
          <a:r>
            <a:rPr lang="en-AU" sz="2000" b="0" i="0" kern="1200">
              <a:solidFill>
                <a:schemeClr val="tx2">
                  <a:lumMod val="50000"/>
                </a:schemeClr>
              </a:solidFill>
            </a:rPr>
            <a:t> </a:t>
          </a:r>
          <a:r>
            <a:rPr lang="en-AU" sz="2000" b="1" i="0" kern="1200">
              <a:solidFill>
                <a:schemeClr val="tx2">
                  <a:lumMod val="50000"/>
                </a:schemeClr>
              </a:solidFill>
            </a:rPr>
            <a:t>presentation</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Teamwork</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Sportsmanship</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Conduct</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Use of appropriately formal </a:t>
          </a:r>
          <a:r>
            <a:rPr lang="en-AU" sz="2000" b="1" i="0" kern="1200">
              <a:solidFill>
                <a:schemeClr val="tx2">
                  <a:lumMod val="50000"/>
                </a:schemeClr>
              </a:solidFill>
            </a:rPr>
            <a:t>language</a:t>
          </a:r>
          <a:r>
            <a:rPr lang="en-AU" sz="2000" b="0" i="0" kern="1200">
              <a:solidFill>
                <a:schemeClr val="tx2">
                  <a:lumMod val="50000"/>
                </a:schemeClr>
              </a:solidFill>
            </a:rPr>
            <a:t> </a:t>
          </a:r>
          <a:endParaRPr lang="en-AU" sz="2000" kern="1200">
            <a:solidFill>
              <a:schemeClr val="tx2">
                <a:lumMod val="50000"/>
              </a:schemeClr>
            </a:solidFill>
          </a:endParaRPr>
        </a:p>
      </dsp:txBody>
      <dsp:txXfrm>
        <a:off x="3946087" y="1411218"/>
        <a:ext cx="3461493" cy="4066478"/>
      </dsp:txXfrm>
    </dsp:sp>
    <dsp:sp modelId="{C018BE6E-8084-FD4A-B9D4-694A370A3032}">
      <dsp:nvSpPr>
        <dsp:cNvPr id="0" name=""/>
        <dsp:cNvSpPr/>
      </dsp:nvSpPr>
      <dsp:spPr>
        <a:xfrm>
          <a:off x="7895756" y="57823"/>
          <a:ext cx="3461493" cy="1384597"/>
        </a:xfrm>
        <a:prstGeom prst="rect">
          <a:avLst/>
        </a:prstGeom>
        <a:solidFill>
          <a:schemeClr val="accent2">
            <a:shade val="80000"/>
            <a:hueOff val="-441268"/>
            <a:satOff val="-29686"/>
            <a:lumOff val="31881"/>
            <a:alphaOff val="0"/>
          </a:schemeClr>
        </a:solidFill>
        <a:ln w="15875" cap="flat" cmpd="sng" algn="ctr">
          <a:solidFill>
            <a:schemeClr val="accent2">
              <a:shade val="80000"/>
              <a:hueOff val="-441268"/>
              <a:satOff val="-29686"/>
              <a:lumOff val="31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223520" rIns="391160" bIns="223520" numCol="1" spcCol="1270" anchor="ctr" anchorCtr="0">
          <a:noAutofit/>
        </a:bodyPr>
        <a:lstStyle/>
        <a:p>
          <a:pPr marL="0" lvl="0" indent="0" algn="ctr" defTabSz="2444750">
            <a:lnSpc>
              <a:spcPct val="90000"/>
            </a:lnSpc>
            <a:spcBef>
              <a:spcPct val="0"/>
            </a:spcBef>
            <a:spcAft>
              <a:spcPct val="35000"/>
            </a:spcAft>
            <a:buNone/>
          </a:pPr>
          <a:r>
            <a:rPr lang="en-AU" sz="5500" b="0" i="0" kern="1200"/>
            <a:t>Method</a:t>
          </a:r>
          <a:endParaRPr lang="en-AU" sz="5500" kern="1200"/>
        </a:p>
      </dsp:txBody>
      <dsp:txXfrm>
        <a:off x="7895756" y="57823"/>
        <a:ext cx="3461493" cy="1384597"/>
      </dsp:txXfrm>
    </dsp:sp>
    <dsp:sp modelId="{EF69416A-A0FD-0149-833D-EF80A6B147B4}">
      <dsp:nvSpPr>
        <dsp:cNvPr id="0" name=""/>
        <dsp:cNvSpPr/>
      </dsp:nvSpPr>
      <dsp:spPr>
        <a:xfrm>
          <a:off x="7892190" y="1411218"/>
          <a:ext cx="3461493" cy="4066478"/>
        </a:xfrm>
        <a:prstGeom prst="rect">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Structure</a:t>
          </a:r>
          <a:r>
            <a:rPr lang="en-AU" sz="2000" b="0" i="0" kern="1200">
              <a:solidFill>
                <a:schemeClr val="tx2">
                  <a:lumMod val="50000"/>
                </a:schemeClr>
              </a:solidFill>
            </a:rPr>
            <a:t> – both of an entire speech (</a:t>
          </a:r>
          <a:r>
            <a:rPr lang="en-AU" sz="2000" b="0" i="0" kern="1200" err="1">
              <a:solidFill>
                <a:schemeClr val="tx2">
                  <a:lumMod val="50000"/>
                </a:schemeClr>
              </a:solidFill>
            </a:rPr>
            <a:t>inc.</a:t>
          </a:r>
          <a:r>
            <a:rPr lang="en-AU" sz="2000" b="0" i="0" kern="1200">
              <a:solidFill>
                <a:schemeClr val="tx2">
                  <a:lumMod val="50000"/>
                </a:schemeClr>
              </a:solidFill>
            </a:rPr>
            <a:t> summaries etc.) and individual points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Existence of a clear case line and/or model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Splits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Definitions</a:t>
          </a:r>
          <a:r>
            <a:rPr lang="en-AU" sz="2000" b="0" i="0" kern="1200">
              <a:solidFill>
                <a:schemeClr val="tx2">
                  <a:lumMod val="50000"/>
                </a:schemeClr>
              </a:solidFill>
            </a:rPr>
            <a:t> </a:t>
          </a:r>
          <a:endParaRPr lang="en-AU" sz="2000"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1" i="0" kern="1200">
              <a:solidFill>
                <a:schemeClr val="tx2">
                  <a:lumMod val="50000"/>
                </a:schemeClr>
              </a:solidFill>
            </a:rPr>
            <a:t>Greetings</a:t>
          </a:r>
          <a:endParaRPr lang="en-AU" sz="2000" b="1" kern="1200">
            <a:solidFill>
              <a:schemeClr val="tx2">
                <a:lumMod val="50000"/>
              </a:schemeClr>
            </a:solidFill>
          </a:endParaRPr>
        </a:p>
        <a:p>
          <a:pPr marL="228600" lvl="1" indent="-228600" algn="l" defTabSz="889000">
            <a:lnSpc>
              <a:spcPct val="100000"/>
            </a:lnSpc>
            <a:spcBef>
              <a:spcPct val="0"/>
            </a:spcBef>
            <a:spcAft>
              <a:spcPct val="15000"/>
            </a:spcAft>
            <a:buChar char="•"/>
          </a:pPr>
          <a:r>
            <a:rPr lang="en-AU" sz="2000" b="0" i="0" kern="1200">
              <a:solidFill>
                <a:schemeClr val="tx2">
                  <a:lumMod val="50000"/>
                </a:schemeClr>
              </a:solidFill>
            </a:rPr>
            <a:t>Going </a:t>
          </a:r>
          <a:r>
            <a:rPr lang="en-AU" sz="2000" b="1" i="0" u="sng" kern="1200">
              <a:solidFill>
                <a:schemeClr val="tx2">
                  <a:lumMod val="50000"/>
                </a:schemeClr>
              </a:solidFill>
            </a:rPr>
            <a:t>over</a:t>
          </a:r>
          <a:r>
            <a:rPr lang="en-AU" sz="2000" b="0" i="0" kern="1200">
              <a:solidFill>
                <a:schemeClr val="tx2">
                  <a:lumMod val="50000"/>
                </a:schemeClr>
              </a:solidFill>
            </a:rPr>
            <a:t> </a:t>
          </a:r>
          <a:r>
            <a:rPr lang="en-AU" sz="2000" b="1" i="0" kern="1200">
              <a:solidFill>
                <a:schemeClr val="tx2">
                  <a:lumMod val="50000"/>
                </a:schemeClr>
              </a:solidFill>
            </a:rPr>
            <a:t>time</a:t>
          </a:r>
          <a:endParaRPr lang="en-AU" sz="2000" b="1" kern="1200">
            <a:solidFill>
              <a:schemeClr val="tx2">
                <a:lumMod val="50000"/>
              </a:schemeClr>
            </a:solidFill>
          </a:endParaRPr>
        </a:p>
      </dsp:txBody>
      <dsp:txXfrm>
        <a:off x="7892190" y="1411218"/>
        <a:ext cx="3461493" cy="4066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C90D4-5E76-479B-A86D-4D7A65ADC664}">
      <dsp:nvSpPr>
        <dsp:cNvPr id="0" name=""/>
        <dsp:cNvSpPr/>
      </dsp:nvSpPr>
      <dsp:spPr>
        <a:xfrm>
          <a:off x="0" y="1805"/>
          <a:ext cx="1112694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1F641D-AFD4-4514-97EC-211DC81288C1}">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318E7-62B5-4EC4-B779-083926944F2F}">
      <dsp:nvSpPr>
        <dsp:cNvPr id="0" name=""/>
        <dsp:cNvSpPr/>
      </dsp:nvSpPr>
      <dsp:spPr>
        <a:xfrm>
          <a:off x="1057183" y="1805"/>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AU" sz="1500" b="1" kern="1200"/>
            <a:t>P – </a:t>
          </a:r>
          <a:r>
            <a:rPr lang="en-AU" sz="1500" kern="1200"/>
            <a:t>point – state your point (argument - not just a statement of fact) </a:t>
          </a:r>
          <a:endParaRPr lang="en-US" sz="1500" kern="1200"/>
        </a:p>
      </dsp:txBody>
      <dsp:txXfrm>
        <a:off x="1057183" y="1805"/>
        <a:ext cx="10069756" cy="915310"/>
      </dsp:txXfrm>
    </dsp:sp>
    <dsp:sp modelId="{62C2BD6A-BF0A-46A8-8481-BA6D7AF9DCC1}">
      <dsp:nvSpPr>
        <dsp:cNvPr id="0" name=""/>
        <dsp:cNvSpPr/>
      </dsp:nvSpPr>
      <dsp:spPr>
        <a:xfrm>
          <a:off x="0" y="1145944"/>
          <a:ext cx="1112694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B6FD5-EA82-47D8-8C5A-43A6973D18C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7603EF-5671-4777-B039-76D7861E8681}">
      <dsp:nvSpPr>
        <dsp:cNvPr id="0" name=""/>
        <dsp:cNvSpPr/>
      </dsp:nvSpPr>
      <dsp:spPr>
        <a:xfrm>
          <a:off x="1057183" y="1145944"/>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AU" sz="1500" b="1" kern="1200"/>
            <a:t>E – </a:t>
          </a:r>
          <a:r>
            <a:rPr lang="en-AU" sz="1500" kern="1200"/>
            <a:t>explain or elaborate (explain your argument and why it is valid) </a:t>
          </a:r>
          <a:endParaRPr lang="en-US" sz="1500" kern="1200"/>
        </a:p>
      </dsp:txBody>
      <dsp:txXfrm>
        <a:off x="1057183" y="1145944"/>
        <a:ext cx="10069756" cy="915310"/>
      </dsp:txXfrm>
    </dsp:sp>
    <dsp:sp modelId="{C5190DA7-D90C-427E-BC38-B555DD5063AC}">
      <dsp:nvSpPr>
        <dsp:cNvPr id="0" name=""/>
        <dsp:cNvSpPr/>
      </dsp:nvSpPr>
      <dsp:spPr>
        <a:xfrm>
          <a:off x="0" y="2290082"/>
          <a:ext cx="1112694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09F372-2FD7-47DF-8A85-E4420615480C}">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5FA0E0-6C68-4266-B9A6-B35D3C7BD545}">
      <dsp:nvSpPr>
        <dsp:cNvPr id="0" name=""/>
        <dsp:cNvSpPr/>
      </dsp:nvSpPr>
      <dsp:spPr>
        <a:xfrm>
          <a:off x="1057183" y="2290082"/>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AU" sz="1500" b="1" kern="1200"/>
            <a:t>E – </a:t>
          </a:r>
          <a:r>
            <a:rPr lang="en-AU" sz="1500" kern="1200"/>
            <a:t>evidence or examples (use evidence or examples to support your arguments e.g. NAPLAN when talking about school examinations)</a:t>
          </a:r>
          <a:endParaRPr lang="en-US" sz="1500" kern="1200"/>
        </a:p>
      </dsp:txBody>
      <dsp:txXfrm>
        <a:off x="1057183" y="2290082"/>
        <a:ext cx="10069756" cy="915310"/>
      </dsp:txXfrm>
    </dsp:sp>
    <dsp:sp modelId="{5555D1F5-2221-40CD-9CDC-0EE6514FE91A}">
      <dsp:nvSpPr>
        <dsp:cNvPr id="0" name=""/>
        <dsp:cNvSpPr/>
      </dsp:nvSpPr>
      <dsp:spPr>
        <a:xfrm>
          <a:off x="0" y="3434221"/>
          <a:ext cx="1112694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E3A20-9D21-44C6-9999-EAFAA9C39AE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4B1CCF-9297-436F-88F9-4D9C8EBFDFBD}">
      <dsp:nvSpPr>
        <dsp:cNvPr id="0" name=""/>
        <dsp:cNvSpPr/>
      </dsp:nvSpPr>
      <dsp:spPr>
        <a:xfrm>
          <a:off x="1057183" y="3434221"/>
          <a:ext cx="1006975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90000"/>
            </a:lnSpc>
            <a:spcBef>
              <a:spcPct val="0"/>
            </a:spcBef>
            <a:spcAft>
              <a:spcPct val="35000"/>
            </a:spcAft>
            <a:buNone/>
          </a:pPr>
          <a:r>
            <a:rPr lang="en-AU" sz="1500" b="1" kern="1200"/>
            <a:t>L – </a:t>
          </a:r>
          <a:r>
            <a:rPr lang="en-AU" sz="1500" kern="1200"/>
            <a:t>link (link back to the topic! Tell the audience </a:t>
          </a:r>
          <a:r>
            <a:rPr lang="en-AU" sz="1500" i="1" kern="1200"/>
            <a:t>why </a:t>
          </a:r>
          <a:r>
            <a:rPr lang="en-AU" sz="1500" kern="1200"/>
            <a:t>and </a:t>
          </a:r>
          <a:r>
            <a:rPr lang="en-AU" sz="1500" i="1" kern="1200"/>
            <a:t>how </a:t>
          </a:r>
          <a:r>
            <a:rPr lang="en-AU" sz="1500" kern="1200"/>
            <a:t>your point goes to prove your argument) </a:t>
          </a:r>
          <a:endParaRPr lang="en-US" sz="1500" kern="1200"/>
        </a:p>
      </dsp:txBody>
      <dsp:txXfrm>
        <a:off x="1057183" y="3434221"/>
        <a:ext cx="1006975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provide an accurate dictionary definition of every single word in the topic.</a:t>
          </a:r>
        </a:p>
      </dsp:txBody>
      <dsp:txXfrm>
        <a:off x="2347739" y="0"/>
        <a:ext cx="8709133" cy="1363645"/>
      </dsp:txXfrm>
    </dsp:sp>
    <dsp:sp modelId="{92CC5589-223D-9640-84B2-0492D0A8459E}">
      <dsp:nvSpPr>
        <dsp:cNvPr id="0" name=""/>
        <dsp:cNvSpPr/>
      </dsp:nvSpPr>
      <dsp:spPr>
        <a:xfrm>
          <a:off x="574935" y="136364"/>
          <a:ext cx="1334232" cy="10909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500009"/>
          <a:ext cx="11056873" cy="1363645"/>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t>To clarify any potentially unclear terms in the topic and set clear and reasonable parameters for the debate.</a:t>
          </a:r>
        </a:p>
      </dsp:txBody>
      <dsp:txXfrm>
        <a:off x="2347739" y="1500009"/>
        <a:ext cx="8709133" cy="1363645"/>
      </dsp:txXfrm>
    </dsp:sp>
    <dsp:sp modelId="{33D2BE3F-528E-455E-9786-73232313B2AF}">
      <dsp:nvSpPr>
        <dsp:cNvPr id="0" name=""/>
        <dsp:cNvSpPr/>
      </dsp:nvSpPr>
      <dsp:spPr>
        <a:xfrm>
          <a:off x="574935" y="1636374"/>
          <a:ext cx="1334232" cy="10909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A15DD-18AC-4F32-93DF-32FF43CF2715}">
      <dsp:nvSpPr>
        <dsp:cNvPr id="0" name=""/>
        <dsp:cNvSpPr/>
      </dsp:nvSpPr>
      <dsp:spPr>
        <a:xfrm>
          <a:off x="489253" y="298634"/>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A53FE5-6B0E-4D09-A130-AD5D84BB5EDE}">
      <dsp:nvSpPr>
        <dsp:cNvPr id="0" name=""/>
        <dsp:cNvSpPr/>
      </dsp:nvSpPr>
      <dsp:spPr>
        <a:xfrm>
          <a:off x="4405"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i="1" kern="1200" dirty="0"/>
            <a:t>A summary statement of your overall argument – DO NOT use a cliche</a:t>
          </a:r>
          <a:endParaRPr lang="en-US" sz="1600" kern="1200" dirty="0"/>
        </a:p>
      </dsp:txBody>
      <dsp:txXfrm>
        <a:off x="4405" y="1481435"/>
        <a:ext cx="1763085" cy="1413223"/>
      </dsp:txXfrm>
    </dsp:sp>
    <dsp:sp modelId="{A2D74B4B-030D-422D-A391-C9FDA3DECFC9}">
      <dsp:nvSpPr>
        <dsp:cNvPr id="0" name=""/>
        <dsp:cNvSpPr/>
      </dsp:nvSpPr>
      <dsp:spPr>
        <a:xfrm>
          <a:off x="2560879" y="298634"/>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69489-C141-47BC-9337-E248B8DCA4E0}">
      <dsp:nvSpPr>
        <dsp:cNvPr id="0" name=""/>
        <dsp:cNvSpPr/>
      </dsp:nvSpPr>
      <dsp:spPr>
        <a:xfrm>
          <a:off x="2076031"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All team arguments must work to prove this</a:t>
          </a:r>
        </a:p>
      </dsp:txBody>
      <dsp:txXfrm>
        <a:off x="2076031" y="1481435"/>
        <a:ext cx="1763085" cy="1413223"/>
      </dsp:txXfrm>
    </dsp:sp>
    <dsp:sp modelId="{83084180-2F89-4B6F-9E12-C02D296C84ED}">
      <dsp:nvSpPr>
        <dsp:cNvPr id="0" name=""/>
        <dsp:cNvSpPr/>
      </dsp:nvSpPr>
      <dsp:spPr>
        <a:xfrm>
          <a:off x="4632505" y="298634"/>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45A50-13B3-42AF-BA0D-7BFB575B49DE}">
      <dsp:nvSpPr>
        <dsp:cNvPr id="0" name=""/>
        <dsp:cNvSpPr/>
      </dsp:nvSpPr>
      <dsp:spPr>
        <a:xfrm>
          <a:off x="4147657"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 winning team will have a strong case line that all team members have worked together to prove</a:t>
          </a:r>
        </a:p>
      </dsp:txBody>
      <dsp:txXfrm>
        <a:off x="4147657" y="1481435"/>
        <a:ext cx="1763085" cy="1413223"/>
      </dsp:txXfrm>
    </dsp:sp>
    <dsp:sp modelId="{F2EE5E5A-2970-4EC5-AFA2-100DFF264FF8}">
      <dsp:nvSpPr>
        <dsp:cNvPr id="0" name=""/>
        <dsp:cNvSpPr/>
      </dsp:nvSpPr>
      <dsp:spPr>
        <a:xfrm>
          <a:off x="6704131" y="298634"/>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9C6754-155B-4DB3-B129-EBD2B9B3E24C}">
      <dsp:nvSpPr>
        <dsp:cNvPr id="0" name=""/>
        <dsp:cNvSpPr/>
      </dsp:nvSpPr>
      <dsp:spPr>
        <a:xfrm>
          <a:off x="6219283"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case line should be tied to the speakers’ points</a:t>
          </a:r>
        </a:p>
      </dsp:txBody>
      <dsp:txXfrm>
        <a:off x="6219283" y="1481435"/>
        <a:ext cx="1763085" cy="1413223"/>
      </dsp:txXfrm>
    </dsp:sp>
    <dsp:sp modelId="{4B7FF9E8-958A-4612-9E34-5172414B05EB}">
      <dsp:nvSpPr>
        <dsp:cNvPr id="0" name=""/>
        <dsp:cNvSpPr/>
      </dsp:nvSpPr>
      <dsp:spPr>
        <a:xfrm>
          <a:off x="8775757" y="298634"/>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CBA9F-643B-4A6B-BCB3-7AF5154090E2}">
      <dsp:nvSpPr>
        <dsp:cNvPr id="0" name=""/>
        <dsp:cNvSpPr/>
      </dsp:nvSpPr>
      <dsp:spPr>
        <a:xfrm>
          <a:off x="8290908" y="1481435"/>
          <a:ext cx="1763085" cy="141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Avoid too much repetition of the case line – saying it at the beginning and end of your speech is enough</a:t>
          </a:r>
        </a:p>
      </dsp:txBody>
      <dsp:txXfrm>
        <a:off x="8290908" y="1481435"/>
        <a:ext cx="1763085" cy="1413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solidFill>
                <a:schemeClr val="tx1">
                  <a:lumMod val="65000"/>
                  <a:lumOff val="35000"/>
                </a:schemeClr>
              </a:solidFill>
              <a:latin typeface="Raleway"/>
            </a:rPr>
            <a:t>We define 'summer' as 'the season between spring and autumn comprising in the southern hemisphere as the months of December, January and February', 'is' as 'to be', 'better' as 'more desirable, satisfactory or effective' , 'than' as 'introducing the second element in a comparison', and 'winter' as 'the season between autumn and spring comprising in the second hemisphere as the months of June, July and August'.</a:t>
          </a:r>
        </a:p>
      </dsp:txBody>
      <dsp:txXfrm>
        <a:off x="2011677" y="0"/>
        <a:ext cx="7171087" cy="1751248"/>
      </dsp:txXfrm>
    </dsp:sp>
    <dsp:sp modelId="{92CC5589-223D-9640-84B2-0492D0A8459E}">
      <dsp:nvSpPr>
        <dsp:cNvPr id="0" name=""/>
        <dsp:cNvSpPr/>
      </dsp:nvSpPr>
      <dsp:spPr>
        <a:xfrm>
          <a:off x="539359" y="175124"/>
          <a:ext cx="1108084" cy="140099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926373"/>
          <a:ext cx="9182765" cy="1751248"/>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AU" sz="1600" kern="1200">
              <a:latin typeface="Raleway"/>
            </a:rPr>
            <a:t>We define ‘summer’ simply as the warmest months of the year and, likewise, ‘winter’ as the coldest months of the year. We don’t believe the precise start and end dates of these seasons are relevant in the spirit of this topic. We also think that the most essential term in tonight’s debate is ‘better than’. What does it mean for one season to be ‘better than’ another? We think it means that, when all pros AND cons are weighed up, one season will have more positive aspects overall.</a:t>
          </a:r>
        </a:p>
      </dsp:txBody>
      <dsp:txXfrm>
        <a:off x="2011677" y="1926373"/>
        <a:ext cx="7171087" cy="1751248"/>
      </dsp:txXfrm>
    </dsp:sp>
    <dsp:sp modelId="{33D2BE3F-528E-455E-9786-73232313B2AF}">
      <dsp:nvSpPr>
        <dsp:cNvPr id="0" name=""/>
        <dsp:cNvSpPr/>
      </dsp:nvSpPr>
      <dsp:spPr>
        <a:xfrm>
          <a:off x="539359" y="2101498"/>
          <a:ext cx="1108084" cy="14009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1" i="0" kern="1200">
              <a:latin typeface="Raleway ExtraBold"/>
            </a:rPr>
            <a:t> Friends, sun, sand and sea - that’s sounds like a summer to me </a:t>
          </a:r>
          <a:endParaRPr lang="en-AU" sz="2300" b="1" i="0" kern="1200"/>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b="0" i="0" kern="1200">
              <a:latin typeface="Raleway"/>
            </a:rPr>
            <a:t>We are arguing that summer is better than winter because summer benefits society far more than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4484-6800-434F-8E5D-0D1498352AC4}">
      <dsp:nvSpPr>
        <dsp:cNvPr id="0" name=""/>
        <dsp:cNvSpPr/>
      </dsp:nvSpPr>
      <dsp:spPr>
        <a:xfrm>
          <a:off x="0" y="0"/>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1" i="0" kern="1200" dirty="0">
              <a:latin typeface="Raleway ExtraBold"/>
            </a:rPr>
            <a:t> </a:t>
          </a:r>
          <a:r>
            <a:rPr lang="en-AU" sz="1800" b="0" i="0" kern="1200" dirty="0"/>
            <a:t>We believe that summer is THE WORST time of year – it’s an ABSOLUTELY INSUFFERABLE, suffocating, horrific, cancer-causing experience that no one could possibly survive, let alone enjoy. </a:t>
          </a:r>
        </a:p>
      </dsp:txBody>
      <dsp:txXfrm>
        <a:off x="1947425" y="0"/>
        <a:ext cx="7235339" cy="1108726"/>
      </dsp:txXfrm>
    </dsp:sp>
    <dsp:sp modelId="{92CC5589-223D-9640-84B2-0492D0A8459E}">
      <dsp:nvSpPr>
        <dsp:cNvPr id="0" name=""/>
        <dsp:cNvSpPr/>
      </dsp:nvSpPr>
      <dsp:spPr>
        <a:xfrm>
          <a:off x="475107" y="110872"/>
          <a:ext cx="1108084" cy="886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645B77-89EC-4581-B843-59DDE485F68D}">
      <dsp:nvSpPr>
        <dsp:cNvPr id="0" name=""/>
        <dsp:cNvSpPr/>
      </dsp:nvSpPr>
      <dsp:spPr>
        <a:xfrm>
          <a:off x="0" y="1219599"/>
          <a:ext cx="9182765" cy="1108726"/>
        </a:xfrm>
        <a:prstGeom prst="roundRect">
          <a:avLst>
            <a:gd name="adj" fmla="val 1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AU" sz="1800" b="0" i="0" kern="1200" dirty="0">
              <a:latin typeface="Raleway"/>
            </a:rPr>
            <a:t>We are arguing that summer is not better than winter because there are dangers to society in summer that simply don't exist in winter</a:t>
          </a:r>
        </a:p>
      </dsp:txBody>
      <dsp:txXfrm>
        <a:off x="1947425" y="1219599"/>
        <a:ext cx="7235339" cy="1108726"/>
      </dsp:txXfrm>
    </dsp:sp>
    <dsp:sp modelId="{33D2BE3F-528E-455E-9786-73232313B2AF}">
      <dsp:nvSpPr>
        <dsp:cNvPr id="0" name=""/>
        <dsp:cNvSpPr/>
      </dsp:nvSpPr>
      <dsp:spPr>
        <a:xfrm>
          <a:off x="475107" y="1330472"/>
          <a:ext cx="1108084" cy="88698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1000" b="-11000"/>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D826B-3229-4C75-85A9-ECEEAC01B0BF}">
      <dsp:nvSpPr>
        <dsp:cNvPr id="0" name=""/>
        <dsp:cNvSpPr/>
      </dsp:nvSpPr>
      <dsp:spPr>
        <a:xfrm>
          <a:off x="4057199" y="106844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103BD-7655-437F-BB50-6D0C055DD939}">
      <dsp:nvSpPr>
        <dsp:cNvPr id="0" name=""/>
        <dsp:cNvSpPr/>
      </dsp:nvSpPr>
      <dsp:spPr>
        <a:xfrm>
          <a:off x="2869199" y="272757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pPr>
          <a:endParaRPr lang="en-US" sz="4800" kern="1200"/>
        </a:p>
      </dsp:txBody>
      <dsp:txXfrm>
        <a:off x="2869199" y="2727574"/>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FF3C-D650-4750-A1AC-7D31A618642E}" type="datetimeFigureOut">
              <a:rPr lang="en-AU" smtClean="0"/>
              <a:t>14/03/2022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1F438-F01A-44AB-A364-36A5713D2D4F}" type="slidenum">
              <a:rPr lang="en-AU" smtClean="0"/>
              <a:t>‹#›</a:t>
            </a:fld>
            <a:endParaRPr lang="en-AU"/>
          </a:p>
        </p:txBody>
      </p:sp>
    </p:spTree>
    <p:extLst>
      <p:ext uri="{BB962C8B-B14F-4D97-AF65-F5344CB8AC3E}">
        <p14:creationId xmlns:p14="http://schemas.microsoft.com/office/powerpoint/2010/main" val="58115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fd646619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fd64661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17</a:t>
            </a:fld>
            <a:endParaRPr lang="en-AU"/>
          </a:p>
        </p:txBody>
      </p:sp>
    </p:spTree>
    <p:extLst>
      <p:ext uri="{BB962C8B-B14F-4D97-AF65-F5344CB8AC3E}">
        <p14:creationId xmlns:p14="http://schemas.microsoft.com/office/powerpoint/2010/main" val="412793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18</a:t>
            </a:fld>
            <a:endParaRPr lang="en-AU"/>
          </a:p>
        </p:txBody>
      </p:sp>
    </p:spTree>
    <p:extLst>
      <p:ext uri="{BB962C8B-B14F-4D97-AF65-F5344CB8AC3E}">
        <p14:creationId xmlns:p14="http://schemas.microsoft.com/office/powerpoint/2010/main" val="1674862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19</a:t>
            </a:fld>
            <a:endParaRPr lang="en-AU"/>
          </a:p>
        </p:txBody>
      </p:sp>
    </p:spTree>
    <p:extLst>
      <p:ext uri="{BB962C8B-B14F-4D97-AF65-F5344CB8AC3E}">
        <p14:creationId xmlns:p14="http://schemas.microsoft.com/office/powerpoint/2010/main" val="3584709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20</a:t>
            </a:fld>
            <a:endParaRPr lang="en-AU"/>
          </a:p>
        </p:txBody>
      </p:sp>
    </p:spTree>
    <p:extLst>
      <p:ext uri="{BB962C8B-B14F-4D97-AF65-F5344CB8AC3E}">
        <p14:creationId xmlns:p14="http://schemas.microsoft.com/office/powerpoint/2010/main" val="279505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21</a:t>
            </a:fld>
            <a:endParaRPr lang="en-AU"/>
          </a:p>
        </p:txBody>
      </p:sp>
    </p:spTree>
    <p:extLst>
      <p:ext uri="{BB962C8B-B14F-4D97-AF65-F5344CB8AC3E}">
        <p14:creationId xmlns:p14="http://schemas.microsoft.com/office/powerpoint/2010/main" val="1562265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22</a:t>
            </a:fld>
            <a:endParaRPr lang="en-AU"/>
          </a:p>
        </p:txBody>
      </p:sp>
    </p:spTree>
    <p:extLst>
      <p:ext uri="{BB962C8B-B14F-4D97-AF65-F5344CB8AC3E}">
        <p14:creationId xmlns:p14="http://schemas.microsoft.com/office/powerpoint/2010/main" val="132548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23</a:t>
            </a:fld>
            <a:endParaRPr lang="en-AU"/>
          </a:p>
        </p:txBody>
      </p:sp>
    </p:spTree>
    <p:extLst>
      <p:ext uri="{BB962C8B-B14F-4D97-AF65-F5344CB8AC3E}">
        <p14:creationId xmlns:p14="http://schemas.microsoft.com/office/powerpoint/2010/main" val="344853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24</a:t>
            </a:fld>
            <a:endParaRPr lang="en-AU"/>
          </a:p>
        </p:txBody>
      </p:sp>
    </p:spTree>
    <p:extLst>
      <p:ext uri="{BB962C8B-B14F-4D97-AF65-F5344CB8AC3E}">
        <p14:creationId xmlns:p14="http://schemas.microsoft.com/office/powerpoint/2010/main" val="112269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36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26</a:t>
            </a:fld>
            <a:endParaRPr lang="en-AU"/>
          </a:p>
        </p:txBody>
      </p:sp>
    </p:spTree>
    <p:extLst>
      <p:ext uri="{BB962C8B-B14F-4D97-AF65-F5344CB8AC3E}">
        <p14:creationId xmlns:p14="http://schemas.microsoft.com/office/powerpoint/2010/main" val="172362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9</a:t>
            </a:fld>
            <a:endParaRPr lang="en-AU"/>
          </a:p>
        </p:txBody>
      </p:sp>
    </p:spTree>
    <p:extLst>
      <p:ext uri="{BB962C8B-B14F-4D97-AF65-F5344CB8AC3E}">
        <p14:creationId xmlns:p14="http://schemas.microsoft.com/office/powerpoint/2010/main" val="62302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27</a:t>
            </a:fld>
            <a:endParaRPr lang="en-AU"/>
          </a:p>
        </p:txBody>
      </p:sp>
    </p:spTree>
    <p:extLst>
      <p:ext uri="{BB962C8B-B14F-4D97-AF65-F5344CB8AC3E}">
        <p14:creationId xmlns:p14="http://schemas.microsoft.com/office/powerpoint/2010/main" val="3036188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28</a:t>
            </a:fld>
            <a:endParaRPr lang="en-AU"/>
          </a:p>
        </p:txBody>
      </p:sp>
    </p:spTree>
    <p:extLst>
      <p:ext uri="{BB962C8B-B14F-4D97-AF65-F5344CB8AC3E}">
        <p14:creationId xmlns:p14="http://schemas.microsoft.com/office/powerpoint/2010/main" val="152886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29</a:t>
            </a:fld>
            <a:endParaRPr lang="en-AU"/>
          </a:p>
        </p:txBody>
      </p:sp>
    </p:spTree>
    <p:extLst>
      <p:ext uri="{BB962C8B-B14F-4D97-AF65-F5344CB8AC3E}">
        <p14:creationId xmlns:p14="http://schemas.microsoft.com/office/powerpoint/2010/main" val="156271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30</a:t>
            </a:fld>
            <a:endParaRPr lang="en-AU"/>
          </a:p>
        </p:txBody>
      </p:sp>
    </p:spTree>
    <p:extLst>
      <p:ext uri="{BB962C8B-B14F-4D97-AF65-F5344CB8AC3E}">
        <p14:creationId xmlns:p14="http://schemas.microsoft.com/office/powerpoint/2010/main" val="326896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31</a:t>
            </a:fld>
            <a:endParaRPr lang="en-AU"/>
          </a:p>
        </p:txBody>
      </p:sp>
    </p:spTree>
    <p:extLst>
      <p:ext uri="{BB962C8B-B14F-4D97-AF65-F5344CB8AC3E}">
        <p14:creationId xmlns:p14="http://schemas.microsoft.com/office/powerpoint/2010/main" val="47956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32</a:t>
            </a:fld>
            <a:endParaRPr lang="en-AU"/>
          </a:p>
        </p:txBody>
      </p:sp>
    </p:spTree>
    <p:extLst>
      <p:ext uri="{BB962C8B-B14F-4D97-AF65-F5344CB8AC3E}">
        <p14:creationId xmlns:p14="http://schemas.microsoft.com/office/powerpoint/2010/main" val="2856829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33</a:t>
            </a:fld>
            <a:endParaRPr lang="en-AU"/>
          </a:p>
        </p:txBody>
      </p:sp>
    </p:spTree>
    <p:extLst>
      <p:ext uri="{BB962C8B-B14F-4D97-AF65-F5344CB8AC3E}">
        <p14:creationId xmlns:p14="http://schemas.microsoft.com/office/powerpoint/2010/main" val="3169919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34</a:t>
            </a:fld>
            <a:endParaRPr lang="en-AU"/>
          </a:p>
        </p:txBody>
      </p:sp>
    </p:spTree>
    <p:extLst>
      <p:ext uri="{BB962C8B-B14F-4D97-AF65-F5344CB8AC3E}">
        <p14:creationId xmlns:p14="http://schemas.microsoft.com/office/powerpoint/2010/main" val="2878219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35</a:t>
            </a:fld>
            <a:endParaRPr lang="en-AU"/>
          </a:p>
        </p:txBody>
      </p:sp>
    </p:spTree>
    <p:extLst>
      <p:ext uri="{BB962C8B-B14F-4D97-AF65-F5344CB8AC3E}">
        <p14:creationId xmlns:p14="http://schemas.microsoft.com/office/powerpoint/2010/main" val="422796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36</a:t>
            </a:fld>
            <a:endParaRPr lang="en-AU"/>
          </a:p>
        </p:txBody>
      </p:sp>
    </p:spTree>
    <p:extLst>
      <p:ext uri="{BB962C8B-B14F-4D97-AF65-F5344CB8AC3E}">
        <p14:creationId xmlns:p14="http://schemas.microsoft.com/office/powerpoint/2010/main" val="424811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80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37</a:t>
            </a:fld>
            <a:endParaRPr lang="en-AU"/>
          </a:p>
        </p:txBody>
      </p:sp>
    </p:spTree>
    <p:extLst>
      <p:ext uri="{BB962C8B-B14F-4D97-AF65-F5344CB8AC3E}">
        <p14:creationId xmlns:p14="http://schemas.microsoft.com/office/powerpoint/2010/main" val="4116049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38</a:t>
            </a:fld>
            <a:endParaRPr lang="en-AU"/>
          </a:p>
        </p:txBody>
      </p:sp>
    </p:spTree>
    <p:extLst>
      <p:ext uri="{BB962C8B-B14F-4D97-AF65-F5344CB8AC3E}">
        <p14:creationId xmlns:p14="http://schemas.microsoft.com/office/powerpoint/2010/main" val="26482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11</a:t>
            </a:fld>
            <a:endParaRPr lang="en-AU"/>
          </a:p>
        </p:txBody>
      </p:sp>
    </p:spTree>
    <p:extLst>
      <p:ext uri="{BB962C8B-B14F-4D97-AF65-F5344CB8AC3E}">
        <p14:creationId xmlns:p14="http://schemas.microsoft.com/office/powerpoint/2010/main" val="39754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1F438-F01A-44AB-A364-36A5713D2D4F}" type="slidenum">
              <a:rPr lang="en-AU" smtClean="0"/>
              <a:t>12</a:t>
            </a:fld>
            <a:endParaRPr lang="en-AU"/>
          </a:p>
        </p:txBody>
      </p:sp>
    </p:spTree>
    <p:extLst>
      <p:ext uri="{BB962C8B-B14F-4D97-AF65-F5344CB8AC3E}">
        <p14:creationId xmlns:p14="http://schemas.microsoft.com/office/powerpoint/2010/main" val="373586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1F438-F01A-44AB-A364-36A5713D2D4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3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x</a:t>
            </a:r>
          </a:p>
        </p:txBody>
      </p:sp>
    </p:spTree>
    <p:extLst>
      <p:ext uri="{BB962C8B-B14F-4D97-AF65-F5344CB8AC3E}">
        <p14:creationId xmlns:p14="http://schemas.microsoft.com/office/powerpoint/2010/main" val="276597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28361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x</a:t>
            </a:r>
          </a:p>
        </p:txBody>
      </p:sp>
    </p:spTree>
    <p:extLst>
      <p:ext uri="{BB962C8B-B14F-4D97-AF65-F5344CB8AC3E}">
        <p14:creationId xmlns:p14="http://schemas.microsoft.com/office/powerpoint/2010/main" val="638344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3/14/2022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85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3/14/2022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3/14/2022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3/14/2022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3/14/2022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3/14/2022</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3/14/2022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3/14/2022</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3/14/2022</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3/14/2022</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mentimeter.com/s/c1552685a101e2b0f602d5e152775c0d/b901135ae3ce"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2178176"/>
            <a:ext cx="5558141" cy="3566160"/>
          </a:xfrm>
        </p:spPr>
        <p:txBody>
          <a:bodyPr>
            <a:normAutofit/>
          </a:bodyPr>
          <a:lstStyle/>
          <a:p>
            <a:r>
              <a:rPr lang="en-US" sz="6600" b="1">
                <a:solidFill>
                  <a:schemeClr val="tx1"/>
                </a:solidFill>
                <a:latin typeface=""/>
              </a:rPr>
              <a:t>Junior Debating</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4767" y="5733546"/>
            <a:ext cx="5560912" cy="1143000"/>
          </a:xfrm>
        </p:spPr>
        <p:txBody>
          <a:bodyPr>
            <a:normAutofit/>
          </a:bodyPr>
          <a:lstStyle/>
          <a:p>
            <a:r>
              <a:rPr lang="en-US" b="1">
                <a:latin typeface=""/>
              </a:rPr>
              <a:t>GCD Summer school 2022</a:t>
            </a:r>
          </a:p>
        </p:txBody>
      </p:sp>
      <p:pic>
        <p:nvPicPr>
          <p:cNvPr id="9" name="Picture 3" descr="Icon&#10;&#10;Description automatically generated with low confidence">
            <a:extLst>
              <a:ext uri="{FF2B5EF4-FFF2-40B4-BE49-F238E27FC236}">
                <a16:creationId xmlns:a16="http://schemas.microsoft.com/office/drawing/2014/main" id="{44AEA6ED-35B4-4CF2-915F-03B25B8DE977}"/>
              </a:ext>
            </a:extLst>
          </p:cNvPr>
          <p:cNvPicPr>
            <a:picLocks noChangeAspect="1"/>
          </p:cNvPicPr>
          <p:nvPr/>
        </p:nvPicPr>
        <p:blipFill rotWithShape="1">
          <a:blip r:embed="rId3">
            <a:extLst>
              <a:ext uri="{28A0092B-C50C-407E-A947-70E740481C1C}">
                <a14:useLocalDpi xmlns:a14="http://schemas.microsoft.com/office/drawing/2010/main" val="0"/>
              </a:ext>
            </a:extLst>
          </a:blip>
          <a:srcRect l="-315" t="1" r="-1334" b="-2124"/>
          <a:stretch/>
        </p:blipFill>
        <p:spPr bwMode="auto">
          <a:xfrm>
            <a:off x="401301" y="376391"/>
            <a:ext cx="4824278" cy="4846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4"/>
          <a:stretch>
            <a:fillRect/>
          </a:stretch>
        </p:blipFill>
        <p:spPr>
          <a:xfrm>
            <a:off x="8922859"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9210376" y="38019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9223293"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20048" y="1184834"/>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9221634" y="1158824"/>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pic>
        <p:nvPicPr>
          <p:cNvPr id="7" name="Graphic 9">
            <a:extLst>
              <a:ext uri="{FF2B5EF4-FFF2-40B4-BE49-F238E27FC236}">
                <a16:creationId xmlns:a16="http://schemas.microsoft.com/office/drawing/2014/main" id="{CB88300F-C1A5-4C49-82B7-0E69E45ED3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2589" y="376391"/>
            <a:ext cx="272502" cy="212220"/>
          </a:xfrm>
          <a:prstGeom prst="rect">
            <a:avLst/>
          </a:prstGeom>
        </p:spPr>
      </p:pic>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5"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a:solidFill>
                  <a:srgbClr val="FFFFFF"/>
                </a:solidFill>
                <a:latin typeface=""/>
              </a:rPr>
              <a:t>Definitions</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314207"/>
            <a:ext cx="10058400" cy="3677385"/>
          </a:xfrm>
        </p:spPr>
        <p:txBody>
          <a:bodyPr vert="horz" lIns="0" tIns="45720" rIns="0" bIns="45720" rtlCol="0" anchor="t">
            <a:noAutofit/>
          </a:bodyPr>
          <a:lstStyle/>
          <a:p>
            <a:pPr marL="383540" lvl="1">
              <a:buFont typeface="Wingdings" panose="05000000000000000000" pitchFamily="2" charset="2"/>
              <a:buChar char="§"/>
            </a:pPr>
            <a:r>
              <a:rPr lang="en-US" sz="1800">
                <a:solidFill>
                  <a:schemeClr val="tx1"/>
                </a:solidFill>
                <a:latin typeface=""/>
                <a:cs typeface="Times New Roman"/>
              </a:rPr>
              <a:t>1st Affirmative: </a:t>
            </a:r>
            <a:r>
              <a:rPr lang="en-US" sz="1800" i="1">
                <a:solidFill>
                  <a:schemeClr val="tx1"/>
                </a:solidFill>
                <a:latin typeface=""/>
                <a:cs typeface="Times New Roman"/>
              </a:rPr>
              <a:t>provides</a:t>
            </a:r>
            <a:r>
              <a:rPr lang="en-US" sz="1800">
                <a:solidFill>
                  <a:schemeClr val="tx1"/>
                </a:solidFill>
                <a:latin typeface=""/>
                <a:cs typeface="Times New Roman"/>
              </a:rPr>
              <a:t> a definition for the debate</a:t>
            </a:r>
            <a:endParaRPr lang="en-US">
              <a:solidFill>
                <a:schemeClr val="tx1"/>
              </a:solidFill>
              <a:cs typeface="Times New Roman"/>
            </a:endParaRPr>
          </a:p>
          <a:p>
            <a:pPr marL="383540" lvl="1">
              <a:buFont typeface="Wingdings" panose="05000000000000000000" pitchFamily="2" charset="2"/>
              <a:buChar char="§"/>
            </a:pPr>
            <a:r>
              <a:rPr lang="en-US" sz="1800">
                <a:solidFill>
                  <a:schemeClr val="tx1"/>
                </a:solidFill>
                <a:latin typeface=""/>
                <a:cs typeface="Times New Roman"/>
              </a:rPr>
              <a:t>1st Negative: either </a:t>
            </a:r>
            <a:r>
              <a:rPr lang="en-US" sz="1800" i="1">
                <a:solidFill>
                  <a:schemeClr val="tx1"/>
                </a:solidFill>
                <a:latin typeface=""/>
                <a:cs typeface="Times New Roman"/>
              </a:rPr>
              <a:t>accepts</a:t>
            </a:r>
            <a:r>
              <a:rPr lang="en-US" sz="1800">
                <a:solidFill>
                  <a:schemeClr val="tx1"/>
                </a:solidFill>
                <a:latin typeface=""/>
                <a:cs typeface="Times New Roman"/>
              </a:rPr>
              <a:t> that definition OR </a:t>
            </a:r>
            <a:r>
              <a:rPr lang="en-US" sz="1800" i="1">
                <a:solidFill>
                  <a:schemeClr val="tx1"/>
                </a:solidFill>
                <a:latin typeface=""/>
                <a:cs typeface="Times New Roman"/>
              </a:rPr>
              <a:t>redefines </a:t>
            </a:r>
            <a:r>
              <a:rPr lang="en-US" sz="1800">
                <a:solidFill>
                  <a:schemeClr val="tx1"/>
                </a:solidFill>
                <a:latin typeface=""/>
                <a:cs typeface="Times New Roman"/>
              </a:rPr>
              <a:t>it</a:t>
            </a:r>
            <a:r>
              <a:rPr lang="en-US" sz="1800" b="1">
                <a:solidFill>
                  <a:schemeClr val="tx1"/>
                </a:solidFill>
                <a:latin typeface=""/>
                <a:cs typeface="Times New Roman"/>
              </a:rPr>
              <a:t> </a:t>
            </a:r>
            <a:endParaRPr lang="en-US" sz="1800" b="1">
              <a:solidFill>
                <a:schemeClr val="tx1"/>
              </a:solidFill>
              <a:latin typeface=""/>
              <a:cs typeface="Times New Roman" panose="02020603050405020304" pitchFamily="18" charset="0"/>
            </a:endParaRPr>
          </a:p>
          <a:p>
            <a:pPr marL="0" indent="0">
              <a:lnSpc>
                <a:spcPct val="100000"/>
              </a:lnSpc>
              <a:buNone/>
            </a:pPr>
            <a:r>
              <a:rPr lang="en-US" sz="1600" b="1">
                <a:solidFill>
                  <a:schemeClr val="tx1"/>
                </a:solidFill>
                <a:latin typeface=""/>
                <a:cs typeface="Times New Roman"/>
              </a:rPr>
              <a:t>What makes a good definition?</a:t>
            </a:r>
          </a:p>
          <a:p>
            <a:pPr marL="457200" indent="-342900">
              <a:lnSpc>
                <a:spcPct val="115000"/>
              </a:lnSpc>
              <a:spcBef>
                <a:spcPts val="0"/>
              </a:spcBef>
              <a:spcAft>
                <a:spcPts val="0"/>
              </a:spcAft>
              <a:buClr>
                <a:srgbClr val="E5DEDB"/>
              </a:buClr>
              <a:buSzPts val="1800"/>
              <a:buFont typeface="Source Sans Pro"/>
              <a:buChar char="●"/>
              <a:defRPr/>
            </a:pPr>
            <a:r>
              <a:rPr lang="en-US" sz="1600" b="1">
                <a:solidFill>
                  <a:schemeClr val="tx1"/>
                </a:solidFill>
                <a:latin typeface=""/>
                <a:cs typeface="Times New Roman"/>
              </a:rPr>
              <a:t>Not </a:t>
            </a:r>
            <a:r>
              <a:rPr lang="en-US" sz="1600">
                <a:solidFill>
                  <a:schemeClr val="tx1"/>
                </a:solidFill>
                <a:latin typeface=""/>
                <a:cs typeface="Times New Roman"/>
              </a:rPr>
              <a:t>a definition of each individual word in the topic straight from the dictionary</a:t>
            </a:r>
          </a:p>
          <a:p>
            <a:pPr marL="749300" lvl="1" indent="-342900">
              <a:lnSpc>
                <a:spcPct val="115000"/>
              </a:lnSpc>
              <a:spcBef>
                <a:spcPts val="0"/>
              </a:spcBef>
              <a:spcAft>
                <a:spcPts val="0"/>
              </a:spcAft>
              <a:buClr>
                <a:srgbClr val="E5DEDB"/>
              </a:buClr>
              <a:buSzPts val="1800"/>
              <a:buFont typeface="Source Sans Pro"/>
              <a:buChar char="●"/>
              <a:defRPr/>
            </a:pPr>
            <a:r>
              <a:rPr lang="en-US" sz="1400">
                <a:solidFill>
                  <a:schemeClr val="tx1"/>
                </a:solidFill>
                <a:latin typeface=""/>
                <a:cs typeface="Times New Roman"/>
              </a:rPr>
              <a:t>you can use a dictionary to help you define technical terms in your topic, but otherwise simply use ‘layman’s terms’ – a simple statement that anybody could come up with and understand</a:t>
            </a:r>
            <a:endParaRPr lang="en-AU" sz="1600" b="0" i="0" u="none" strike="noStrike" kern="1200" cap="none" spc="0" normalizeH="0" baseline="0" noProof="0">
              <a:ln>
                <a:noFill/>
              </a:ln>
              <a:solidFill>
                <a:schemeClr val="tx1"/>
              </a:solidFill>
              <a:effectLst/>
              <a:uLnTx/>
              <a:uFillTx/>
              <a:latin typeface="Source Sans Pro"/>
              <a:ea typeface="Source Sans Pro"/>
              <a:cs typeface="Times New Roman"/>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a:ln>
                  <a:noFill/>
                </a:ln>
                <a:solidFill>
                  <a:schemeClr val="tx1"/>
                </a:solidFill>
                <a:effectLst/>
                <a:uLnTx/>
                <a:uFillTx/>
                <a:latin typeface="Source Sans Pro"/>
                <a:ea typeface="Source Sans Pro"/>
                <a:sym typeface="Source Sans Pro"/>
              </a:rPr>
              <a:t>In the intended ‘spirit’ of the debate – what would the average person on the street think this topic is about?</a:t>
            </a:r>
            <a:endParaRPr lang="en-AU" sz="1600" b="0" i="0" u="none" strike="noStrike" kern="1200" cap="none" spc="0" normalizeH="0" baseline="0" noProof="0">
              <a:ln>
                <a:noFill/>
              </a:ln>
              <a:solidFill>
                <a:schemeClr val="tx1"/>
              </a:solidFill>
              <a:effectLst/>
              <a:uLnTx/>
              <a:uFillTx/>
              <a:latin typeface="Source Sans Pro"/>
              <a:ea typeface="Source Sans Pro"/>
            </a:endParaRPr>
          </a:p>
          <a:p>
            <a:pPr marL="457200" indent="-342900">
              <a:lnSpc>
                <a:spcPct val="115000"/>
              </a:lnSpc>
              <a:spcBef>
                <a:spcPts val="0"/>
              </a:spcBef>
              <a:spcAft>
                <a:spcPts val="0"/>
              </a:spcAft>
              <a:buClr>
                <a:srgbClr val="E5DEDB"/>
              </a:buClr>
              <a:buSzPts val="1800"/>
              <a:buFont typeface="Source Sans Pro"/>
              <a:buChar char="●"/>
              <a:defRPr/>
            </a:pPr>
            <a:r>
              <a:rPr kumimoji="0" lang="en-AU" sz="1600" b="0" i="0" u="none" strike="noStrike" kern="1200" cap="none" spc="0" normalizeH="0" baseline="0" noProof="0">
                <a:ln>
                  <a:noFill/>
                </a:ln>
                <a:solidFill>
                  <a:schemeClr val="tx1"/>
                </a:solidFill>
                <a:effectLst/>
                <a:uLnTx/>
                <a:uFillTx/>
                <a:latin typeface="Source Sans Pro"/>
                <a:ea typeface="Source Sans Pro"/>
                <a:sym typeface="Source Sans Pro"/>
              </a:rPr>
              <a:t>Define terms rather than individual words where appropriate</a:t>
            </a:r>
            <a:r>
              <a:rPr lang="en-AU" sz="1600">
                <a:solidFill>
                  <a:schemeClr val="tx1"/>
                </a:solidFill>
                <a:latin typeface="Source Sans Pro"/>
                <a:ea typeface="Source Sans Pro"/>
                <a:sym typeface="Source Sans Pro"/>
              </a:rPr>
              <a:t> </a:t>
            </a:r>
            <a:endParaRPr lang="en-AU" sz="1600" b="0" i="0" u="none" strike="noStrike" kern="1200" cap="none" spc="0" normalizeH="0" baseline="0" noProof="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a:ln>
                  <a:noFill/>
                </a:ln>
                <a:solidFill>
                  <a:schemeClr val="tx1"/>
                </a:solidFill>
                <a:effectLst/>
                <a:uLnTx/>
                <a:uFillTx/>
                <a:latin typeface="Source Sans Pro"/>
                <a:ea typeface="Source Sans Pro"/>
                <a:sym typeface="Source Sans Pro"/>
              </a:rPr>
              <a:t>Negative teams shouldn’t reject for the sake of it – only where they believe it genuinely needs re-defining</a:t>
            </a:r>
            <a:endParaRPr lang="en-AU" sz="1600" b="0" i="0" u="none" strike="noStrike" kern="1200" cap="none" spc="0" normalizeH="0" baseline="0" noProof="0">
              <a:ln>
                <a:noFill/>
              </a:ln>
              <a:solidFill>
                <a:schemeClr val="tx1"/>
              </a:solidFill>
              <a:effectLst/>
              <a:uLnTx/>
              <a:uFillTx/>
              <a:latin typeface="Source Sans Pro"/>
              <a:ea typeface="Source Sans Pro"/>
            </a:endParaRPr>
          </a:p>
          <a:p>
            <a:pPr marL="457200" marR="0" lvl="0" indent="-342900" algn="l" defTabSz="914400" rtl="0" eaLnBrk="1" fontAlgn="auto" latinLnBrk="0" hangingPunct="1">
              <a:lnSpc>
                <a:spcPct val="115000"/>
              </a:lnSpc>
              <a:spcBef>
                <a:spcPts val="0"/>
              </a:spcBef>
              <a:spcAft>
                <a:spcPts val="0"/>
              </a:spcAft>
              <a:buClr>
                <a:srgbClr val="E5DEDB"/>
              </a:buClr>
              <a:buSzPts val="1800"/>
              <a:buFont typeface="Source Sans Pro"/>
              <a:buChar char="●"/>
              <a:tabLst/>
              <a:defRPr/>
            </a:pPr>
            <a:r>
              <a:rPr kumimoji="0" lang="en-AU" sz="1600" b="0" i="0" u="none" strike="noStrike" kern="1200" cap="none" spc="0" normalizeH="0" baseline="0" noProof="0">
                <a:ln>
                  <a:noFill/>
                </a:ln>
                <a:solidFill>
                  <a:schemeClr val="tx1"/>
                </a:solidFill>
                <a:effectLst/>
                <a:uLnTx/>
                <a:uFillTx/>
                <a:latin typeface="Source Sans Pro"/>
                <a:ea typeface="Source Sans Pro"/>
                <a:sym typeface="Source Sans Pro"/>
              </a:rPr>
              <a:t>Try to avoid ‘definitional debates’: talk of definition shouldn’t progress past second affirmative</a:t>
            </a:r>
            <a:endParaRPr kumimoji="0" lang="en" sz="1600" b="0" i="0" u="none" strike="noStrike" kern="1200" cap="none" spc="0" normalizeH="0" baseline="0" noProof="0">
              <a:ln>
                <a:noFill/>
              </a:ln>
              <a:solidFill>
                <a:schemeClr val="tx1"/>
              </a:solidFill>
              <a:effectLst/>
              <a:uLnTx/>
              <a:uFillTx/>
              <a:latin typeface="Source Sans Pro"/>
              <a:ea typeface="Source Sans Pro"/>
              <a:sym typeface="Source Sans Pro"/>
            </a:endParaRPr>
          </a:p>
        </p:txBody>
      </p:sp>
      <p:sp>
        <p:nvSpPr>
          <p:cNvPr id="16"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232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6">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Case Line</a:t>
            </a:r>
            <a:endParaRPr lang="en-AU" b="1" dirty="0">
              <a:solidFill>
                <a:srgbClr val="FFFFFF"/>
              </a:solidFill>
              <a:latin typeface=""/>
            </a:endParaRPr>
          </a:p>
        </p:txBody>
      </p:sp>
      <p:graphicFrame>
        <p:nvGraphicFramePr>
          <p:cNvPr id="35" name="Content Placeholder 2">
            <a:extLst>
              <a:ext uri="{FF2B5EF4-FFF2-40B4-BE49-F238E27FC236}">
                <a16:creationId xmlns:a16="http://schemas.microsoft.com/office/drawing/2014/main" id="{69DC05BD-5CAB-9C74-0426-7ADBE1A58AC0}"/>
              </a:ext>
            </a:extLst>
          </p:cNvPr>
          <p:cNvGraphicFramePr>
            <a:graphicFrameLocks noGrp="1"/>
          </p:cNvGraphicFramePr>
          <p:nvPr>
            <p:ph idx="1"/>
            <p:extLst>
              <p:ext uri="{D42A27DB-BD31-4B8C-83A1-F6EECF244321}">
                <p14:modId xmlns:p14="http://schemas.microsoft.com/office/powerpoint/2010/main" val="3706344432"/>
              </p:ext>
            </p:extLst>
          </p:nvPr>
        </p:nvGraphicFramePr>
        <p:xfrm>
          <a:off x="1096963" y="2675694"/>
          <a:ext cx="10058400" cy="3193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20">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6527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a:solidFill>
                  <a:srgbClr val="FFFFFF"/>
                </a:solidFill>
                <a:latin typeface=""/>
              </a:rPr>
              <a:t>To split or not to split?</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023963"/>
            <a:ext cx="10058400" cy="3725584"/>
          </a:xfrm>
        </p:spPr>
        <p:txBody>
          <a:bodyPr>
            <a:noAutofit/>
          </a:bodyPr>
          <a:lstStyle/>
          <a:p>
            <a:pPr marL="0" indent="0">
              <a:lnSpc>
                <a:spcPct val="100000"/>
              </a:lnSpc>
              <a:buNone/>
            </a:pPr>
            <a:r>
              <a:rPr lang="en-US" sz="2400" b="1">
                <a:latin typeface=""/>
                <a:cs typeface="Times New Roman" panose="02020603050405020304" pitchFamily="18" charset="0"/>
              </a:rPr>
              <a:t>Using a split:</a:t>
            </a:r>
          </a:p>
          <a:p>
            <a:pPr marL="0" indent="0">
              <a:lnSpc>
                <a:spcPct val="100000"/>
              </a:lnSpc>
              <a:buNone/>
            </a:pPr>
            <a:r>
              <a:rPr lang="en-US" sz="2400">
                <a:highlight>
                  <a:srgbClr val="00FFFF"/>
                </a:highlight>
                <a:latin typeface=""/>
                <a:cs typeface="Times New Roman" panose="02020603050405020304" pitchFamily="18" charset="0"/>
              </a:rPr>
              <a:t>A split is an </a:t>
            </a:r>
            <a:r>
              <a:rPr lang="en-US" sz="2400" b="1">
                <a:highlight>
                  <a:srgbClr val="00FFFF"/>
                </a:highlight>
                <a:latin typeface=""/>
                <a:cs typeface="Times New Roman" panose="02020603050405020304" pitchFamily="18" charset="0"/>
              </a:rPr>
              <a:t>OPTIONAL</a:t>
            </a:r>
            <a:r>
              <a:rPr lang="en-US" sz="2400">
                <a:highlight>
                  <a:srgbClr val="00FFFF"/>
                </a:highlight>
                <a:latin typeface=""/>
                <a:cs typeface="Times New Roman" panose="02020603050405020304" pitchFamily="18" charset="0"/>
              </a:rPr>
              <a:t> </a:t>
            </a:r>
            <a:r>
              <a:rPr lang="en-US" sz="2400">
                <a:latin typeface=""/>
                <a:cs typeface="Times New Roman" panose="02020603050405020304" pitchFamily="18" charset="0"/>
              </a:rPr>
              <a:t>method of </a:t>
            </a:r>
            <a:r>
              <a:rPr lang="en-US" sz="2400" err="1">
                <a:latin typeface=""/>
                <a:cs typeface="Times New Roman" panose="02020603050405020304" pitchFamily="18" charset="0"/>
              </a:rPr>
              <a:t>organising</a:t>
            </a:r>
            <a:r>
              <a:rPr lang="en-US" sz="2400">
                <a:latin typeface=""/>
                <a:cs typeface="Times New Roman" panose="02020603050405020304" pitchFamily="18" charset="0"/>
              </a:rPr>
              <a:t> points between the first and second speaker.</a:t>
            </a:r>
            <a:r>
              <a:rPr lang="en-US" sz="2400" b="1">
                <a:latin typeface=""/>
                <a:cs typeface="Times New Roman" panose="02020603050405020304" pitchFamily="18" charset="0"/>
                <a:sym typeface="Wingdings" panose="05000000000000000000" pitchFamily="2" charset="2"/>
              </a:rPr>
              <a:t> </a:t>
            </a:r>
            <a:r>
              <a:rPr lang="en-US" sz="2400">
                <a:latin typeface=""/>
                <a:cs typeface="Times New Roman" panose="02020603050405020304" pitchFamily="18" charset="0"/>
                <a:sym typeface="Wingdings" panose="05000000000000000000" pitchFamily="2" charset="2"/>
              </a:rPr>
              <a:t>Using a traditional split involves:</a:t>
            </a:r>
          </a:p>
          <a:p>
            <a:pPr lvl="1">
              <a:buFont typeface="Wingdings" panose="05000000000000000000" pitchFamily="2" charset="2"/>
              <a:buChar char="§"/>
            </a:pPr>
            <a:r>
              <a:rPr lang="en-US" sz="2000" b="1">
                <a:latin typeface=""/>
                <a:cs typeface="Times New Roman" panose="02020603050405020304" pitchFamily="18" charset="0"/>
                <a:sym typeface="Wingdings" panose="05000000000000000000" pitchFamily="2" charset="2"/>
              </a:rPr>
              <a:t>classifying</a:t>
            </a:r>
            <a:r>
              <a:rPr lang="en-US" sz="2000">
                <a:latin typeface=""/>
                <a:cs typeface="Times New Roman" panose="02020603050405020304" pitchFamily="18" charset="0"/>
                <a:sym typeface="Wingdings" panose="05000000000000000000" pitchFamily="2" charset="2"/>
              </a:rPr>
              <a:t> your arguments into two categories</a:t>
            </a:r>
          </a:p>
          <a:p>
            <a:pPr lvl="2">
              <a:buFont typeface="Wingdings" panose="05000000000000000000" pitchFamily="2" charset="2"/>
              <a:buChar char="§"/>
            </a:pPr>
            <a:r>
              <a:rPr lang="en-US" sz="1600">
                <a:latin typeface=""/>
                <a:cs typeface="Times New Roman" panose="02020603050405020304" pitchFamily="18" charset="0"/>
                <a:sym typeface="Wingdings" panose="05000000000000000000" pitchFamily="2" charset="2"/>
              </a:rPr>
              <a:t>E.g. society/individuals, social/environmental, social/economic, national/international, long-term/short- term</a:t>
            </a:r>
          </a:p>
          <a:p>
            <a:pPr lvl="1">
              <a:buFont typeface="Wingdings" panose="05000000000000000000" pitchFamily="2" charset="2"/>
              <a:buChar char="§"/>
            </a:pPr>
            <a:r>
              <a:rPr lang="en-US" sz="2000">
                <a:latin typeface=""/>
                <a:cs typeface="Times New Roman" panose="02020603050405020304" pitchFamily="18" charset="0"/>
                <a:sym typeface="Wingdings" panose="05000000000000000000" pitchFamily="2" charset="2"/>
              </a:rPr>
              <a:t>giving your 1</a:t>
            </a:r>
            <a:r>
              <a:rPr lang="en-US" sz="2000" baseline="30000">
                <a:latin typeface=""/>
                <a:cs typeface="Times New Roman" panose="02020603050405020304" pitchFamily="18" charset="0"/>
                <a:sym typeface="Wingdings" panose="05000000000000000000" pitchFamily="2" charset="2"/>
              </a:rPr>
              <a:t>st</a:t>
            </a:r>
            <a:r>
              <a:rPr lang="en-US" sz="2000">
                <a:latin typeface=""/>
                <a:cs typeface="Times New Roman" panose="02020603050405020304" pitchFamily="18" charset="0"/>
                <a:sym typeface="Wingdings" panose="05000000000000000000" pitchFamily="2" charset="2"/>
              </a:rPr>
              <a:t> speaker the ‘bigger picture’ or simply the most significant / relevant side of the split</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0405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a:solidFill>
                  <a:srgbClr val="FFFFFF"/>
                </a:solidFill>
                <a:latin typeface=""/>
              </a:rPr>
              <a:t>To split or not to split?</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79" y="2382574"/>
            <a:ext cx="6700805" cy="3534356"/>
          </a:xfrm>
        </p:spPr>
        <p:txBody>
          <a:bodyPr vert="horz" lIns="0" tIns="45720" rIns="0" bIns="45720" rtlCol="0" anchor="t">
            <a:noAutofit/>
          </a:bodyPr>
          <a:lstStyle/>
          <a:p>
            <a:pPr marL="0" indent="0">
              <a:lnSpc>
                <a:spcPct val="100000"/>
              </a:lnSpc>
              <a:buNone/>
            </a:pPr>
            <a:r>
              <a:rPr lang="en-US" sz="2400" b="1">
                <a:highlight>
                  <a:srgbClr val="00FFFF"/>
                </a:highlight>
                <a:latin typeface=""/>
                <a:cs typeface="Times New Roman"/>
              </a:rPr>
              <a:t>Not using a split:</a:t>
            </a:r>
            <a:endParaRPr lang="en-US" sz="2400" b="1">
              <a:highlight>
                <a:srgbClr val="00FFFF"/>
              </a:highlight>
              <a:latin typeface=""/>
              <a:cs typeface="Times New Roman"/>
              <a:sym typeface="Wingdings" panose="05000000000000000000" pitchFamily="2" charset="2"/>
            </a:endParaRPr>
          </a:p>
          <a:p>
            <a:pPr marL="0" indent="0">
              <a:lnSpc>
                <a:spcPct val="100000"/>
              </a:lnSpc>
              <a:buNone/>
            </a:pPr>
            <a:r>
              <a:rPr lang="en-US" sz="2400">
                <a:highlight>
                  <a:srgbClr val="00FFFF"/>
                </a:highlight>
                <a:latin typeface=""/>
                <a:cs typeface="Times New Roman"/>
                <a:sym typeface="Wingdings" panose="05000000000000000000" pitchFamily="2" charset="2"/>
              </a:rPr>
              <a:t>An alternative option </a:t>
            </a:r>
            <a:r>
              <a:rPr lang="en-US" sz="2400">
                <a:latin typeface=""/>
                <a:cs typeface="Times New Roman"/>
                <a:sym typeface="Wingdings" panose="05000000000000000000" pitchFamily="2" charset="2"/>
              </a:rPr>
              <a:t>is to simply </a:t>
            </a:r>
            <a:r>
              <a:rPr lang="en-US" sz="2400" b="1">
                <a:latin typeface=""/>
                <a:cs typeface="Times New Roman"/>
                <a:sym typeface="Wingdings" panose="05000000000000000000" pitchFamily="2" charset="2"/>
              </a:rPr>
              <a:t>order</a:t>
            </a:r>
            <a:r>
              <a:rPr lang="en-US" sz="2400">
                <a:latin typeface=""/>
                <a:cs typeface="Times New Roman"/>
              </a:rPr>
              <a:t> your arguments from strongest </a:t>
            </a:r>
            <a:r>
              <a:rPr lang="en-US" sz="2400">
                <a:latin typeface=""/>
                <a:cs typeface="Times New Roman"/>
                <a:sym typeface="Wingdings" panose="05000000000000000000" pitchFamily="2" charset="2"/>
              </a:rPr>
              <a:t>--&gt; weakest </a:t>
            </a:r>
            <a:r>
              <a:rPr lang="en-US" sz="2400" b="1">
                <a:latin typeface=""/>
                <a:cs typeface="Times New Roman"/>
                <a:sym typeface="Wingdings" panose="05000000000000000000" pitchFamily="2" charset="2"/>
              </a:rPr>
              <a:t>/</a:t>
            </a:r>
            <a:r>
              <a:rPr lang="en-US" sz="2400">
                <a:latin typeface=""/>
                <a:cs typeface="Times New Roman"/>
                <a:sym typeface="Wingdings" panose="05000000000000000000" pitchFamily="2" charset="2"/>
              </a:rPr>
              <a:t> most important --&gt; least important, then allocate in order to the 1</a:t>
            </a:r>
            <a:r>
              <a:rPr lang="en-US" sz="2400" baseline="30000">
                <a:latin typeface=""/>
                <a:cs typeface="Times New Roman"/>
                <a:sym typeface="Wingdings" panose="05000000000000000000" pitchFamily="2" charset="2"/>
              </a:rPr>
              <a:t>st</a:t>
            </a:r>
            <a:r>
              <a:rPr lang="en-US" sz="2400">
                <a:latin typeface=""/>
                <a:cs typeface="Times New Roman"/>
                <a:sym typeface="Wingdings" panose="05000000000000000000" pitchFamily="2" charset="2"/>
              </a:rPr>
              <a:t> and 2</a:t>
            </a:r>
            <a:r>
              <a:rPr lang="en-US" sz="2400" baseline="30000">
                <a:latin typeface=""/>
                <a:cs typeface="Times New Roman"/>
                <a:sym typeface="Wingdings" panose="05000000000000000000" pitchFamily="2" charset="2"/>
              </a:rPr>
              <a:t>nd</a:t>
            </a:r>
            <a:r>
              <a:rPr lang="en-US" sz="2400">
                <a:latin typeface=""/>
                <a:cs typeface="Times New Roman"/>
                <a:sym typeface="Wingdings" panose="05000000000000000000" pitchFamily="2" charset="2"/>
              </a:rPr>
              <a:t> speaker.</a:t>
            </a:r>
            <a:endParaRPr lang="en-US" sz="2400">
              <a:latin typeface=""/>
              <a:cs typeface="Times New Roman"/>
            </a:endParaRPr>
          </a:p>
          <a:p>
            <a:pPr marL="0" indent="0">
              <a:lnSpc>
                <a:spcPct val="100000"/>
              </a:lnSpc>
              <a:buNone/>
            </a:pPr>
            <a:r>
              <a:rPr lang="en-US" sz="2400">
                <a:latin typeface=""/>
                <a:cs typeface="Times New Roman"/>
                <a:sym typeface="Wingdings" panose="05000000000000000000" pitchFamily="2" charset="2"/>
              </a:rPr>
              <a:t>This method allows the adjudicator to hear your most important points first, allowing you to open your case strongly.</a:t>
            </a:r>
            <a:endParaRPr lang="en-US" sz="2400">
              <a:latin typeface=""/>
              <a:cs typeface="Times New Roman"/>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4">
            <a:extLst>
              <a:ext uri="{FF2B5EF4-FFF2-40B4-BE49-F238E27FC236}">
                <a16:creationId xmlns:a16="http://schemas.microsoft.com/office/drawing/2014/main" id="{E8B0F929-E258-471D-8ACF-7F1B008EE25A}"/>
              </a:ext>
            </a:extLst>
          </p:cNvPr>
          <p:cNvGraphicFramePr>
            <a:graphicFrameLocks noGrp="1"/>
          </p:cNvGraphicFramePr>
          <p:nvPr>
            <p:extLst>
              <p:ext uri="{D42A27DB-BD31-4B8C-83A1-F6EECF244321}">
                <p14:modId xmlns:p14="http://schemas.microsoft.com/office/powerpoint/2010/main" val="3161596404"/>
              </p:ext>
            </p:extLst>
          </p:nvPr>
        </p:nvGraphicFramePr>
        <p:xfrm>
          <a:off x="7798084" y="2381544"/>
          <a:ext cx="3842535" cy="4023360"/>
        </p:xfrm>
        <a:graphic>
          <a:graphicData uri="http://schemas.openxmlformats.org/drawingml/2006/table">
            <a:tbl>
              <a:tblPr bandRow="1">
                <a:tableStyleId>{5C22544A-7EE6-4342-B048-85BDC9FD1C3A}</a:tableStyleId>
              </a:tblPr>
              <a:tblGrid>
                <a:gridCol w="2547264">
                  <a:extLst>
                    <a:ext uri="{9D8B030D-6E8A-4147-A177-3AD203B41FA5}">
                      <a16:colId xmlns:a16="http://schemas.microsoft.com/office/drawing/2014/main" val="1610151478"/>
                    </a:ext>
                  </a:extLst>
                </a:gridCol>
                <a:gridCol w="1295271">
                  <a:extLst>
                    <a:ext uri="{9D8B030D-6E8A-4147-A177-3AD203B41FA5}">
                      <a16:colId xmlns:a16="http://schemas.microsoft.com/office/drawing/2014/main" val="3700597989"/>
                    </a:ext>
                  </a:extLst>
                </a:gridCol>
              </a:tblGrid>
              <a:tr h="762622">
                <a:tc>
                  <a:txBody>
                    <a:bodyPr/>
                    <a:lstStyle/>
                    <a:p>
                      <a:r>
                        <a:rPr lang="en-AU" sz="2400"/>
                        <a:t>Strongest argument</a:t>
                      </a:r>
                    </a:p>
                  </a:txBody>
                  <a:tcPr/>
                </a:tc>
                <a:tc rowSpan="2">
                  <a:txBody>
                    <a:bodyPr/>
                    <a:lstStyle/>
                    <a:p>
                      <a:r>
                        <a:rPr lang="en-AU" sz="2400" b="1"/>
                        <a:t>1</a:t>
                      </a:r>
                      <a:r>
                        <a:rPr lang="en-AU" sz="2400" b="1" baseline="30000"/>
                        <a:t>st</a:t>
                      </a:r>
                      <a:r>
                        <a:rPr lang="en-AU" sz="2400" b="1"/>
                        <a:t> speaker</a:t>
                      </a:r>
                    </a:p>
                  </a:txBody>
                  <a:tcPr anchor="ctr"/>
                </a:tc>
                <a:extLst>
                  <a:ext uri="{0D108BD9-81ED-4DB2-BD59-A6C34878D82A}">
                    <a16:rowId xmlns:a16="http://schemas.microsoft.com/office/drawing/2014/main" val="2568258639"/>
                  </a:ext>
                </a:extLst>
              </a:tr>
              <a:tr h="762622">
                <a:tc>
                  <a:txBody>
                    <a:bodyPr/>
                    <a:lstStyle/>
                    <a:p>
                      <a:r>
                        <a:rPr lang="en-AU" sz="2400"/>
                        <a:t>Second-strongest argument</a:t>
                      </a:r>
                    </a:p>
                  </a:txBody>
                  <a:tcPr/>
                </a:tc>
                <a:tc vMerge="1">
                  <a:txBody>
                    <a:bodyPr/>
                    <a:lstStyle/>
                    <a:p>
                      <a:endParaRPr lang="en-AU"/>
                    </a:p>
                  </a:txBody>
                  <a:tcPr/>
                </a:tc>
                <a:extLst>
                  <a:ext uri="{0D108BD9-81ED-4DB2-BD59-A6C34878D82A}">
                    <a16:rowId xmlns:a16="http://schemas.microsoft.com/office/drawing/2014/main" val="2308231254"/>
                  </a:ext>
                </a:extLst>
              </a:tr>
              <a:tr h="762622">
                <a:tc>
                  <a:txBody>
                    <a:bodyPr/>
                    <a:lstStyle/>
                    <a:p>
                      <a:r>
                        <a:rPr lang="en-AU" sz="2400"/>
                        <a:t>Third-strongest argument</a:t>
                      </a:r>
                    </a:p>
                  </a:txBody>
                  <a:tcPr/>
                </a:tc>
                <a:tc rowSpan="2">
                  <a:txBody>
                    <a:bodyPr/>
                    <a:lstStyle/>
                    <a:p>
                      <a:r>
                        <a:rPr lang="en-AU" sz="2400" b="1"/>
                        <a:t>2</a:t>
                      </a:r>
                      <a:r>
                        <a:rPr lang="en-AU" sz="2400" b="1" baseline="30000"/>
                        <a:t>nd</a:t>
                      </a:r>
                      <a:r>
                        <a:rPr lang="en-AU" sz="2400" b="1"/>
                        <a:t> speaker </a:t>
                      </a:r>
                    </a:p>
                  </a:txBody>
                  <a:tcPr anchor="ctr"/>
                </a:tc>
                <a:extLst>
                  <a:ext uri="{0D108BD9-81ED-4DB2-BD59-A6C34878D82A}">
                    <a16:rowId xmlns:a16="http://schemas.microsoft.com/office/drawing/2014/main" val="3315087458"/>
                  </a:ext>
                </a:extLst>
              </a:tr>
              <a:tr h="762622">
                <a:tc>
                  <a:txBody>
                    <a:bodyPr/>
                    <a:lstStyle/>
                    <a:p>
                      <a:r>
                        <a:rPr lang="en-AU" sz="2400"/>
                        <a:t>Fourth-strongest argument</a:t>
                      </a:r>
                    </a:p>
                  </a:txBody>
                  <a:tcPr/>
                </a:tc>
                <a:tc vMerge="1">
                  <a:txBody>
                    <a:bodyPr/>
                    <a:lstStyle/>
                    <a:p>
                      <a:endParaRPr lang="en-AU"/>
                    </a:p>
                  </a:txBody>
                  <a:tcPr/>
                </a:tc>
                <a:extLst>
                  <a:ext uri="{0D108BD9-81ED-4DB2-BD59-A6C34878D82A}">
                    <a16:rowId xmlns:a16="http://schemas.microsoft.com/office/drawing/2014/main" val="825035533"/>
                  </a:ext>
                </a:extLst>
              </a:tr>
            </a:tbl>
          </a:graphicData>
        </a:graphic>
      </p:graphicFrame>
    </p:spTree>
    <p:extLst>
      <p:ext uri="{BB962C8B-B14F-4D97-AF65-F5344CB8AC3E}">
        <p14:creationId xmlns:p14="http://schemas.microsoft.com/office/powerpoint/2010/main" val="64762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3E66-E154-1842-BFF0-4580C93100B1}"/>
              </a:ext>
            </a:extLst>
          </p:cNvPr>
          <p:cNvSpPr>
            <a:spLocks noGrp="1"/>
          </p:cNvSpPr>
          <p:nvPr>
            <p:ph type="title"/>
          </p:nvPr>
        </p:nvSpPr>
        <p:spPr>
          <a:xfrm>
            <a:off x="487520" y="701071"/>
            <a:ext cx="11360800" cy="831200"/>
          </a:xfrm>
        </p:spPr>
        <p:txBody>
          <a:bodyPr>
            <a:normAutofit fontScale="90000"/>
          </a:bodyPr>
          <a:lstStyle/>
          <a:p>
            <a:r>
              <a:rPr lang="en-AU">
                <a:highlight>
                  <a:srgbClr val="00FFFF"/>
                </a:highlight>
              </a:rPr>
              <a:t>Changes</a:t>
            </a:r>
            <a:r>
              <a:rPr lang="en-AU"/>
              <a:t> in 2019/2020 </a:t>
            </a:r>
            <a:br>
              <a:rPr lang="en-AU"/>
            </a:br>
            <a:r>
              <a:rPr lang="en-AU"/>
              <a:t>(Manner and Method)</a:t>
            </a:r>
          </a:p>
        </p:txBody>
      </p:sp>
      <p:sp>
        <p:nvSpPr>
          <p:cNvPr id="3" name="Text Placeholder 2">
            <a:extLst>
              <a:ext uri="{FF2B5EF4-FFF2-40B4-BE49-F238E27FC236}">
                <a16:creationId xmlns:a16="http://schemas.microsoft.com/office/drawing/2014/main" id="{1D5A612B-4291-1147-AF7B-36750DE17749}"/>
              </a:ext>
            </a:extLst>
          </p:cNvPr>
          <p:cNvSpPr>
            <a:spLocks noGrp="1"/>
          </p:cNvSpPr>
          <p:nvPr>
            <p:ph type="body" idx="1"/>
          </p:nvPr>
        </p:nvSpPr>
        <p:spPr>
          <a:xfrm>
            <a:off x="415600" y="2126561"/>
            <a:ext cx="11051471" cy="4773957"/>
          </a:xfrm>
        </p:spPr>
        <p:txBody>
          <a:bodyPr/>
          <a:lstStyle/>
          <a:p>
            <a:pPr marL="152396" indent="0">
              <a:lnSpc>
                <a:spcPct val="150000"/>
              </a:lnSpc>
              <a:buNone/>
            </a:pPr>
            <a:r>
              <a:rPr lang="en-AU"/>
              <a:t>The aim of these changes was to:</a:t>
            </a:r>
          </a:p>
          <a:p>
            <a:pPr>
              <a:lnSpc>
                <a:spcPct val="150000"/>
              </a:lnSpc>
            </a:pPr>
            <a:r>
              <a:rPr lang="en-AU"/>
              <a:t>Encourage a </a:t>
            </a:r>
            <a:r>
              <a:rPr lang="en-AU" b="1"/>
              <a:t>wider variety of speaking styles</a:t>
            </a:r>
            <a:endParaRPr lang="en-AU"/>
          </a:p>
          <a:p>
            <a:pPr>
              <a:lnSpc>
                <a:spcPct val="150000"/>
              </a:lnSpc>
            </a:pPr>
            <a:r>
              <a:rPr lang="en-AU"/>
              <a:t>For those styles to be </a:t>
            </a:r>
            <a:r>
              <a:rPr lang="en-AU" b="1"/>
              <a:t>more engaging and entertaining</a:t>
            </a:r>
            <a:endParaRPr lang="en-AU"/>
          </a:p>
          <a:p>
            <a:pPr>
              <a:lnSpc>
                <a:spcPct val="150000"/>
              </a:lnSpc>
            </a:pPr>
            <a:r>
              <a:rPr lang="en-AU"/>
              <a:t>Encourage whatever manner choices prove comfortable and </a:t>
            </a:r>
            <a:r>
              <a:rPr lang="en-AU" b="1" i="1"/>
              <a:t>effective</a:t>
            </a:r>
            <a:r>
              <a:rPr lang="en-AU"/>
              <a:t> for individual speakers (within reason)</a:t>
            </a:r>
          </a:p>
          <a:p>
            <a:pPr>
              <a:lnSpc>
                <a:spcPct val="150000"/>
              </a:lnSpc>
            </a:pPr>
            <a:r>
              <a:rPr lang="en-AU"/>
              <a:t>Facilitate a more </a:t>
            </a:r>
            <a:r>
              <a:rPr lang="en-AU" b="1"/>
              <a:t>conversational</a:t>
            </a:r>
            <a:r>
              <a:rPr lang="en-AU"/>
              <a:t> style of debate, with </a:t>
            </a:r>
            <a:r>
              <a:rPr lang="en-AU" b="1"/>
              <a:t>genuine exchange and engagement between</a:t>
            </a:r>
            <a:r>
              <a:rPr lang="en-AU"/>
              <a:t> </a:t>
            </a:r>
            <a:r>
              <a:rPr lang="en-AU" b="1"/>
              <a:t>sides</a:t>
            </a:r>
            <a:r>
              <a:rPr lang="en-AU"/>
              <a:t>, rather than prepared speech style.</a:t>
            </a:r>
          </a:p>
        </p:txBody>
      </p:sp>
    </p:spTree>
    <p:extLst>
      <p:ext uri="{BB962C8B-B14F-4D97-AF65-F5344CB8AC3E}">
        <p14:creationId xmlns:p14="http://schemas.microsoft.com/office/powerpoint/2010/main" val="3266038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3E66-E154-1842-BFF0-4580C93100B1}"/>
              </a:ext>
            </a:extLst>
          </p:cNvPr>
          <p:cNvSpPr>
            <a:spLocks noGrp="1"/>
          </p:cNvSpPr>
          <p:nvPr>
            <p:ph type="title"/>
          </p:nvPr>
        </p:nvSpPr>
        <p:spPr>
          <a:xfrm>
            <a:off x="415600" y="742167"/>
            <a:ext cx="11360800" cy="831200"/>
          </a:xfrm>
        </p:spPr>
        <p:txBody>
          <a:bodyPr>
            <a:normAutofit fontScale="90000"/>
          </a:bodyPr>
          <a:lstStyle/>
          <a:p>
            <a:r>
              <a:rPr lang="en-AU">
                <a:highlight>
                  <a:srgbClr val="00FFFF"/>
                </a:highlight>
              </a:rPr>
              <a:t>Changes</a:t>
            </a:r>
            <a:r>
              <a:rPr lang="en-AU"/>
              <a:t> in 2019/2020 </a:t>
            </a:r>
            <a:br>
              <a:rPr lang="en-AU"/>
            </a:br>
            <a:r>
              <a:rPr lang="en-AU"/>
              <a:t>(Manner and Method)</a:t>
            </a:r>
          </a:p>
        </p:txBody>
      </p:sp>
      <p:sp>
        <p:nvSpPr>
          <p:cNvPr id="3" name="Text Placeholder 2">
            <a:extLst>
              <a:ext uri="{FF2B5EF4-FFF2-40B4-BE49-F238E27FC236}">
                <a16:creationId xmlns:a16="http://schemas.microsoft.com/office/drawing/2014/main" id="{1D5A612B-4291-1147-AF7B-36750DE17749}"/>
              </a:ext>
            </a:extLst>
          </p:cNvPr>
          <p:cNvSpPr>
            <a:spLocks noGrp="1"/>
          </p:cNvSpPr>
          <p:nvPr>
            <p:ph type="body" idx="1"/>
          </p:nvPr>
        </p:nvSpPr>
        <p:spPr>
          <a:xfrm>
            <a:off x="415600" y="2084043"/>
            <a:ext cx="11051471" cy="4773957"/>
          </a:xfrm>
        </p:spPr>
        <p:txBody>
          <a:bodyPr/>
          <a:lstStyle/>
          <a:p>
            <a:pPr marL="152396" indent="0">
              <a:lnSpc>
                <a:spcPct val="150000"/>
              </a:lnSpc>
              <a:buNone/>
            </a:pPr>
            <a:r>
              <a:rPr lang="en-AU"/>
              <a:t>To that end:</a:t>
            </a:r>
          </a:p>
          <a:p>
            <a:pPr>
              <a:lnSpc>
                <a:spcPct val="150000"/>
              </a:lnSpc>
            </a:pPr>
            <a:r>
              <a:rPr lang="en-AU"/>
              <a:t>Students may now use </a:t>
            </a:r>
            <a:r>
              <a:rPr lang="en-AU" b="1"/>
              <a:t>palm cards, A4 paper, or anything in between. </a:t>
            </a:r>
            <a:r>
              <a:rPr lang="en-AU"/>
              <a:t>However, use must be </a:t>
            </a:r>
            <a:r>
              <a:rPr lang="en-AU" b="1" u="sng"/>
              <a:t>effective</a:t>
            </a:r>
            <a:r>
              <a:rPr lang="en-AU"/>
              <a:t>. </a:t>
            </a:r>
            <a:endParaRPr lang="en-AU" b="1"/>
          </a:p>
          <a:p>
            <a:pPr>
              <a:lnSpc>
                <a:spcPct val="150000"/>
              </a:lnSpc>
            </a:pPr>
            <a:r>
              <a:rPr lang="en-AU"/>
              <a:t>They may </a:t>
            </a:r>
            <a:r>
              <a:rPr lang="en-AU" u="sng"/>
              <a:t>not</a:t>
            </a:r>
            <a:r>
              <a:rPr lang="en-AU"/>
              <a:t> read from technological devices.</a:t>
            </a:r>
          </a:p>
          <a:p>
            <a:pPr>
              <a:lnSpc>
                <a:spcPct val="150000"/>
              </a:lnSpc>
            </a:pPr>
            <a:r>
              <a:rPr lang="en-AU"/>
              <a:t>Students may place a classroom desk (or other available furniture) in front of themselves before their speech if they wish to use such as a lectern. </a:t>
            </a:r>
          </a:p>
        </p:txBody>
      </p:sp>
    </p:spTree>
    <p:extLst>
      <p:ext uri="{BB962C8B-B14F-4D97-AF65-F5344CB8AC3E}">
        <p14:creationId xmlns:p14="http://schemas.microsoft.com/office/powerpoint/2010/main" val="3714478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3E66-E154-1842-BFF0-4580C93100B1}"/>
              </a:ext>
            </a:extLst>
          </p:cNvPr>
          <p:cNvSpPr>
            <a:spLocks noGrp="1"/>
          </p:cNvSpPr>
          <p:nvPr>
            <p:ph type="title"/>
          </p:nvPr>
        </p:nvSpPr>
        <p:spPr>
          <a:xfrm>
            <a:off x="464246" y="426651"/>
            <a:ext cx="11360800" cy="831200"/>
          </a:xfrm>
        </p:spPr>
        <p:txBody>
          <a:bodyPr>
            <a:normAutofit fontScale="90000"/>
          </a:bodyPr>
          <a:lstStyle/>
          <a:p>
            <a:r>
              <a:rPr lang="en-AU">
                <a:highlight>
                  <a:srgbClr val="00FFFF"/>
                </a:highlight>
              </a:rPr>
              <a:t>Changes</a:t>
            </a:r>
            <a:r>
              <a:rPr lang="en-AU"/>
              <a:t> in 2019/2020 </a:t>
            </a:r>
            <a:br>
              <a:rPr lang="en-AU"/>
            </a:br>
            <a:r>
              <a:rPr lang="en-AU"/>
              <a:t>(Manner and Method)</a:t>
            </a:r>
          </a:p>
        </p:txBody>
      </p:sp>
      <p:sp>
        <p:nvSpPr>
          <p:cNvPr id="3" name="Text Placeholder 2">
            <a:extLst>
              <a:ext uri="{FF2B5EF4-FFF2-40B4-BE49-F238E27FC236}">
                <a16:creationId xmlns:a16="http://schemas.microsoft.com/office/drawing/2014/main" id="{1D5A612B-4291-1147-AF7B-36750DE17749}"/>
              </a:ext>
            </a:extLst>
          </p:cNvPr>
          <p:cNvSpPr>
            <a:spLocks noGrp="1"/>
          </p:cNvSpPr>
          <p:nvPr>
            <p:ph type="body" idx="1"/>
          </p:nvPr>
        </p:nvSpPr>
        <p:spPr>
          <a:xfrm>
            <a:off x="464246" y="1925671"/>
            <a:ext cx="11051471" cy="4773957"/>
          </a:xfrm>
        </p:spPr>
        <p:txBody>
          <a:bodyPr/>
          <a:lstStyle/>
          <a:p>
            <a:pPr marL="152396" indent="0">
              <a:lnSpc>
                <a:spcPct val="150000"/>
              </a:lnSpc>
              <a:buNone/>
            </a:pPr>
            <a:r>
              <a:rPr lang="en-AU" sz="1867" b="1"/>
              <a:t>NOTES:</a:t>
            </a:r>
          </a:p>
          <a:p>
            <a:pPr>
              <a:lnSpc>
                <a:spcPct val="150000"/>
              </a:lnSpc>
            </a:pPr>
            <a:r>
              <a:rPr lang="en-AU" sz="1867"/>
              <a:t>Whilst we are technically open to the use of paper or palm cards across all divisions/year levels, whichever method students choose must come across </a:t>
            </a:r>
            <a:r>
              <a:rPr lang="en-AU" sz="1867" b="1"/>
              <a:t>effectively</a:t>
            </a:r>
            <a:r>
              <a:rPr lang="en-AU" sz="1867"/>
              <a:t>. </a:t>
            </a:r>
          </a:p>
          <a:p>
            <a:pPr>
              <a:lnSpc>
                <a:spcPct val="150000"/>
              </a:lnSpc>
            </a:pPr>
            <a:r>
              <a:rPr lang="en-AU" sz="1867"/>
              <a:t>This means that if they use paper ineffectively – if it distracts, constantly rumples in their hand, is covering their face – then you will still penalise under manner.</a:t>
            </a:r>
          </a:p>
          <a:p>
            <a:pPr>
              <a:lnSpc>
                <a:spcPct val="150000"/>
              </a:lnSpc>
            </a:pPr>
            <a:r>
              <a:rPr lang="en-AU" sz="1867"/>
              <a:t>For the above reason, I would strongly encourage debaters in the Junior B – Intermediate B divisions to stick with palm cards for now. The style of debate we see in those divisions is not such that requires the larger paper to map out ideas. </a:t>
            </a:r>
            <a:r>
              <a:rPr lang="en-AU" sz="1867" b="1"/>
              <a:t>Students in these divisions who do use paper </a:t>
            </a:r>
            <a:r>
              <a:rPr lang="en-AU" sz="1867" b="1" i="1"/>
              <a:t>effectively</a:t>
            </a:r>
            <a:r>
              <a:rPr lang="en-AU" sz="1867" b="1"/>
              <a:t> still will </a:t>
            </a:r>
            <a:r>
              <a:rPr lang="en-AU" sz="1867" b="1" u="sng"/>
              <a:t>not</a:t>
            </a:r>
            <a:r>
              <a:rPr lang="en-AU" sz="1867" b="1"/>
              <a:t> be penalised</a:t>
            </a:r>
            <a:r>
              <a:rPr lang="en-AU" sz="1867"/>
              <a:t>, but we would suggest that such is unnecessarily difficult for younger students.</a:t>
            </a:r>
          </a:p>
        </p:txBody>
      </p:sp>
    </p:spTree>
    <p:extLst>
      <p:ext uri="{BB962C8B-B14F-4D97-AF65-F5344CB8AC3E}">
        <p14:creationId xmlns:p14="http://schemas.microsoft.com/office/powerpoint/2010/main" val="694567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14">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730000" y="639098"/>
            <a:ext cx="4813072" cy="3494790"/>
          </a:xfrm>
        </p:spPr>
        <p:txBody>
          <a:bodyPr vert="horz" lIns="91440" tIns="45720" rIns="91440" bIns="45720" rtlCol="0" anchor="b">
            <a:normAutofit/>
          </a:bodyPr>
          <a:lstStyle/>
          <a:p>
            <a:r>
              <a:rPr lang="en-US" sz="8000" b="1">
                <a:solidFill>
                  <a:schemeClr val="tx1">
                    <a:lumMod val="85000"/>
                    <a:lumOff val="15000"/>
                  </a:schemeClr>
                </a:solidFill>
                <a:latin typeface=""/>
              </a:rPr>
              <a:t>Show Debate</a:t>
            </a: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818147" y="640081"/>
            <a:ext cx="5093705" cy="5054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16">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18">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00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a:solidFill>
                  <a:schemeClr val="bg1"/>
                </a:solidFill>
                <a:latin typeface=""/>
              </a:rPr>
              <a:t>1</a:t>
            </a:r>
            <a:r>
              <a:rPr lang="en-US" b="1" baseline="30000">
                <a:solidFill>
                  <a:schemeClr val="bg1"/>
                </a:solidFill>
                <a:latin typeface=""/>
              </a:rPr>
              <a:t>st</a:t>
            </a:r>
            <a:r>
              <a:rPr lang="en-US" b="1">
                <a:solidFill>
                  <a:schemeClr val="bg1"/>
                </a:solidFill>
                <a:latin typeface=""/>
              </a:rPr>
              <a:t> Affirmative Speaker</a:t>
            </a:r>
            <a:endParaRPr lang="en-AU" b="1">
              <a:solidFill>
                <a:schemeClr val="bg1"/>
              </a:solidFill>
              <a:latin typeface=""/>
            </a:endParaRP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89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Definitions Note</a:t>
            </a:r>
            <a:endParaRPr lang="en-AU" b="1">
              <a:solidFill>
                <a:schemeClr val="bg1"/>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3871508382"/>
              </p:ext>
            </p:extLst>
          </p:nvPr>
        </p:nvGraphicFramePr>
        <p:xfrm>
          <a:off x="1503888" y="2393880"/>
          <a:ext cx="9182765" cy="3678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997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80F93E-6255-4432-9CD4-E22EE899EABB}"/>
              </a:ext>
            </a:extLst>
          </p:cNvPr>
          <p:cNvSpPr txBox="1">
            <a:spLocks/>
          </p:cNvSpPr>
          <p:nvPr/>
        </p:nvSpPr>
        <p:spPr>
          <a:xfrm>
            <a:off x="6639593" y="1414013"/>
            <a:ext cx="4813072" cy="34947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spcAft>
                <a:spcPts val="600"/>
              </a:spcAft>
            </a:pPr>
            <a:r>
              <a:rPr lang="en-US" sz="8000" b="1">
                <a:solidFill>
                  <a:schemeClr val="tx1">
                    <a:lumMod val="85000"/>
                    <a:lumOff val="15000"/>
                  </a:schemeClr>
                </a:solidFill>
                <a:latin typeface=""/>
              </a:rPr>
              <a:t>Let’s get to know you! </a:t>
            </a:r>
          </a:p>
        </p:txBody>
      </p:sp>
      <p:pic>
        <p:nvPicPr>
          <p:cNvPr id="3" name="Picture 2" descr="Qr code&#10;&#10;Description automatically generated">
            <a:extLst>
              <a:ext uri="{FF2B5EF4-FFF2-40B4-BE49-F238E27FC236}">
                <a16:creationId xmlns:a16="http://schemas.microsoft.com/office/drawing/2014/main" id="{9FA8421B-0602-9F41-B9D9-35487B8F652B}"/>
              </a:ext>
            </a:extLst>
          </p:cNvPr>
          <p:cNvPicPr>
            <a:picLocks noChangeAspect="1"/>
          </p:cNvPicPr>
          <p:nvPr/>
        </p:nvPicPr>
        <p:blipFill>
          <a:blip r:embed="rId2"/>
          <a:stretch>
            <a:fillRect/>
          </a:stretch>
        </p:blipFill>
        <p:spPr>
          <a:xfrm>
            <a:off x="837921" y="640081"/>
            <a:ext cx="5054156" cy="5054156"/>
          </a:xfrm>
          <a:prstGeom prst="rect">
            <a:avLst/>
          </a:prstGeom>
        </p:spPr>
      </p:pic>
      <p:sp>
        <p:nvSpPr>
          <p:cNvPr id="5" name="TextBox 1">
            <a:extLst>
              <a:ext uri="{FF2B5EF4-FFF2-40B4-BE49-F238E27FC236}">
                <a16:creationId xmlns:a16="http://schemas.microsoft.com/office/drawing/2014/main" id="{BA2C464B-E627-4492-848E-65A4992EF19B}"/>
              </a:ext>
            </a:extLst>
          </p:cNvPr>
          <p:cNvSpPr txBox="1"/>
          <p:nvPr/>
        </p:nvSpPr>
        <p:spPr>
          <a:xfrm>
            <a:off x="10146883" y="5032211"/>
            <a:ext cx="1208450" cy="4104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hlinkClick r:id="rId3"/>
              </a:rPr>
              <a:t>Results</a:t>
            </a:r>
            <a:r>
              <a:rPr lang="en-US" sz="2000" b="1"/>
              <a:t> </a:t>
            </a:r>
          </a:p>
        </p:txBody>
      </p:sp>
    </p:spTree>
    <p:extLst>
      <p:ext uri="{BB962C8B-B14F-4D97-AF65-F5344CB8AC3E}">
        <p14:creationId xmlns:p14="http://schemas.microsoft.com/office/powerpoint/2010/main" val="254957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a:solidFill>
                  <a:schemeClr val="bg1"/>
                </a:solidFill>
                <a:latin typeface=""/>
              </a:rPr>
              <a:t>Affirmative </a:t>
            </a:r>
            <a:r>
              <a:rPr lang="en-US" b="1"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3290827391"/>
              </p:ext>
            </p:extLst>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531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1</a:t>
            </a:r>
            <a:r>
              <a:rPr lang="en-US" b="1" baseline="30000">
                <a:latin typeface=""/>
              </a:rPr>
              <a:t>st</a:t>
            </a:r>
            <a:r>
              <a:rPr lang="en-US" b="1">
                <a:latin typeface=""/>
              </a:rPr>
              <a:t> Affirmative</a:t>
            </a:r>
            <a:endParaRPr lang="en-AU" b="1">
              <a:latin typeface=""/>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lnSpcReduction="10000"/>
          </a:bodyPr>
          <a:lstStyle/>
          <a:p>
            <a:pPr>
              <a:buFont typeface="Wingdings" panose="05000000000000000000" pitchFamily="2" charset="2"/>
              <a:buChar char="ü"/>
            </a:pPr>
            <a:r>
              <a:rPr lang="en-US" dirty="0">
                <a:latin typeface=""/>
                <a:cs typeface="Times New Roman" panose="02020603050405020304" pitchFamily="18" charset="0"/>
              </a:rPr>
              <a:t>Set the scene for the debate (why are we discussing this topic?) – optional</a:t>
            </a:r>
          </a:p>
          <a:p>
            <a:pPr>
              <a:buFont typeface="Wingdings" panose="05000000000000000000" pitchFamily="2" charset="2"/>
              <a:buChar char="ü"/>
            </a:pPr>
            <a:r>
              <a:rPr lang="en-US" dirty="0">
                <a:latin typeface=""/>
                <a:cs typeface="Times New Roman" panose="02020603050405020304" pitchFamily="18" charset="0"/>
              </a:rPr>
              <a:t>Define key terms and restate the topic in your own words</a:t>
            </a:r>
          </a:p>
          <a:p>
            <a:pPr>
              <a:buFont typeface="Wingdings" panose="05000000000000000000" pitchFamily="2" charset="2"/>
              <a:buChar char="ü"/>
            </a:pPr>
            <a:r>
              <a:rPr lang="en-US" dirty="0">
                <a:latin typeface=""/>
                <a:cs typeface="Times New Roman" panose="02020603050405020304" pitchFamily="18" charset="0"/>
              </a:rPr>
              <a:t>Give the case line and state the split </a:t>
            </a:r>
          </a:p>
          <a:p>
            <a:pPr>
              <a:buFont typeface="Wingdings" panose="05000000000000000000" pitchFamily="2" charset="2"/>
              <a:buChar char="ü"/>
            </a:pPr>
            <a:r>
              <a:rPr lang="en-US" dirty="0">
                <a:latin typeface=""/>
                <a:cs typeface="Times New Roman" panose="02020603050405020304" pitchFamily="18" charset="0"/>
              </a:rPr>
              <a:t>Individual outline – briefly state your points</a:t>
            </a:r>
          </a:p>
          <a:p>
            <a:r>
              <a:rPr lang="en-US" dirty="0">
                <a:highlight>
                  <a:srgbClr val="00FF00"/>
                </a:highlight>
                <a:latin typeface=""/>
                <a:cs typeface="Times New Roman" panose="02020603050405020304" pitchFamily="18" charset="0"/>
              </a:rPr>
              <a:t>Give each point/argument with examples – try to have 3 (use PEEL and signpost)</a:t>
            </a:r>
          </a:p>
          <a:p>
            <a:r>
              <a:rPr lang="en-US" dirty="0">
                <a:latin typeface=""/>
                <a:cs typeface="Times New Roman" panose="02020603050405020304" pitchFamily="18" charset="0"/>
              </a:rPr>
              <a:t>Summary/conclusion (restate your points and your case line)</a:t>
            </a:r>
          </a:p>
          <a:p>
            <a:pPr marL="0" indent="0">
              <a:buNone/>
            </a:pPr>
            <a:endParaRPr lang="en-US" i="1" dirty="0">
              <a:latin typeface="Times New Roman" panose="02020603050405020304" pitchFamily="18" charset="0"/>
              <a:cs typeface="Times New Roman" panose="02020603050405020304" pitchFamily="18" charset="0"/>
            </a:endParaRPr>
          </a:p>
        </p:txBody>
      </p:sp>
      <p:pic>
        <p:nvPicPr>
          <p:cNvPr id="7" name="Graphic 6" descr="Confused Person">
            <a:extLst>
              <a:ext uri="{FF2B5EF4-FFF2-40B4-BE49-F238E27FC236}">
                <a16:creationId xmlns:a16="http://schemas.microsoft.com/office/drawing/2014/main" id="{8ABCD678-C51E-5420-1F05-EF5C2BB23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14" name="Rectangle 13">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856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4000" b="1" dirty="0">
                <a:latin typeface=""/>
              </a:rPr>
              <a:t>Rebuttal</a:t>
            </a:r>
            <a:endParaRPr lang="en-AU" sz="4000" b="1" dirty="0">
              <a:latin typeface=""/>
            </a:endParaRPr>
          </a:p>
        </p:txBody>
      </p:sp>
      <p:cxnSp>
        <p:nvCxnSpPr>
          <p:cNvPr id="16"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58064" y="2639380"/>
            <a:ext cx="3205049" cy="3229714"/>
          </a:xfrm>
        </p:spPr>
        <p:txBody>
          <a:bodyPr>
            <a:normAutofit/>
          </a:bodyPr>
          <a:lstStyle/>
          <a:p>
            <a:pPr marL="0" indent="0">
              <a:lnSpc>
                <a:spcPct val="100000"/>
              </a:lnSpc>
              <a:buNone/>
            </a:pPr>
            <a:r>
              <a:rPr lang="en-US" sz="1600" dirty="0">
                <a:latin typeface=""/>
                <a:cs typeface="Times New Roman" panose="02020603050405020304" pitchFamily="18" charset="0"/>
              </a:rPr>
              <a:t> You </a:t>
            </a:r>
            <a:r>
              <a:rPr lang="en-US" sz="1600" b="1" dirty="0">
                <a:latin typeface=""/>
                <a:cs typeface="Times New Roman" panose="02020603050405020304" pitchFamily="18" charset="0"/>
              </a:rPr>
              <a:t>must </a:t>
            </a:r>
            <a:r>
              <a:rPr lang="en-US" sz="1600" dirty="0">
                <a:latin typeface=""/>
                <a:cs typeface="Times New Roman" panose="02020603050405020304" pitchFamily="18" charset="0"/>
              </a:rPr>
              <a:t>find flaws in the Opposition’s case</a:t>
            </a:r>
          </a:p>
          <a:p>
            <a:pPr marL="0" indent="0">
              <a:lnSpc>
                <a:spcPct val="100000"/>
              </a:lnSpc>
              <a:buNone/>
            </a:pPr>
            <a:r>
              <a:rPr lang="en-US" sz="1600" dirty="0">
                <a:latin typeface=""/>
                <a:cs typeface="Times New Roman" panose="02020603050405020304" pitchFamily="18" charset="0"/>
              </a:rPr>
              <a:t>  It is best to </a:t>
            </a:r>
            <a:r>
              <a:rPr lang="en-US" sz="1600" b="1" dirty="0">
                <a:latin typeface=""/>
                <a:cs typeface="Times New Roman" panose="02020603050405020304" pitchFamily="18" charset="0"/>
              </a:rPr>
              <a:t>rebut the most important points </a:t>
            </a:r>
            <a:r>
              <a:rPr lang="en-US" sz="1600" dirty="0">
                <a:latin typeface=""/>
                <a:cs typeface="Times New Roman" panose="02020603050405020304" pitchFamily="18" charset="0"/>
              </a:rPr>
              <a:t>the Opposition says, </a:t>
            </a:r>
            <a:r>
              <a:rPr lang="en-US" sz="1600" b="1" dirty="0">
                <a:latin typeface=""/>
                <a:cs typeface="Times New Roman" panose="02020603050405020304" pitchFamily="18" charset="0"/>
              </a:rPr>
              <a:t>especially</a:t>
            </a:r>
            <a:r>
              <a:rPr lang="en-US" sz="1600" dirty="0">
                <a:latin typeface=""/>
                <a:cs typeface="Times New Roman" panose="02020603050405020304" pitchFamily="18" charset="0"/>
              </a:rPr>
              <a:t> their central idea/premise (case line) on which their case is based and the points. </a:t>
            </a:r>
          </a:p>
          <a:p>
            <a:pPr marL="0" indent="0">
              <a:lnSpc>
                <a:spcPct val="100000"/>
              </a:lnSpc>
              <a:buNone/>
            </a:pPr>
            <a:r>
              <a:rPr lang="en-US" sz="1600" dirty="0">
                <a:latin typeface=""/>
                <a:cs typeface="Times New Roman" panose="02020603050405020304" pitchFamily="18" charset="0"/>
              </a:rPr>
              <a:t>DO NOT rebut the examples. Refer to the diagram </a:t>
            </a:r>
            <a:r>
              <a:rPr lang="en-US" sz="1600" dirty="0">
                <a:latin typeface=""/>
                <a:cs typeface="Times New Roman" panose="02020603050405020304" pitchFamily="18" charset="0"/>
                <a:sym typeface="Wingdings" panose="05000000000000000000" pitchFamily="2" charset="2"/>
              </a:rPr>
              <a:t> attack the trunk and branches, not the leaves</a:t>
            </a:r>
            <a:endParaRPr lang="en-US" sz="1600" dirty="0">
              <a:latin typeface=""/>
              <a:cs typeface="Times New Roman" panose="02020603050405020304" pitchFamily="18" charset="0"/>
            </a:endParaRPr>
          </a:p>
          <a:p>
            <a:pPr marL="0" indent="0">
              <a:lnSpc>
                <a:spcPct val="100000"/>
              </a:lnSpc>
              <a:buNone/>
            </a:pPr>
            <a:endParaRPr lang="en-US" sz="1600" i="1">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r="3" b="118"/>
          <a:stretch/>
        </p:blipFill>
        <p:spPr>
          <a:xfrm>
            <a:off x="4702561" y="643466"/>
            <a:ext cx="6794332" cy="5225621"/>
          </a:xfrm>
          <a:prstGeom prst="rect">
            <a:avLst/>
          </a:prstGeom>
        </p:spPr>
      </p:pic>
      <p:sp>
        <p:nvSpPr>
          <p:cNvPr id="14"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144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dirty="0">
                <a:solidFill>
                  <a:schemeClr val="bg1"/>
                </a:solidFill>
                <a:latin typeface=""/>
              </a:rPr>
              <a:t>1</a:t>
            </a:r>
            <a:r>
              <a:rPr lang="en-US" b="1" baseline="30000" dirty="0">
                <a:solidFill>
                  <a:schemeClr val="bg1"/>
                </a:solidFill>
                <a:latin typeface=""/>
              </a:rPr>
              <a:t>st</a:t>
            </a:r>
            <a:r>
              <a:rPr lang="en-US" b="1" dirty="0">
                <a:solidFill>
                  <a:schemeClr val="bg1"/>
                </a:solidFill>
                <a:latin typeface=""/>
              </a:rPr>
              <a:t> Negative Speaker</a:t>
            </a:r>
            <a:endParaRPr lang="en-AU" b="1" dirty="0">
              <a:solidFill>
                <a:schemeClr val="bg1"/>
              </a:solidFill>
              <a:latin typeface=""/>
            </a:endParaRP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512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dirty="0">
                <a:latin typeface="Raleway" pitchFamily="2" charset="0"/>
              </a:rPr>
              <a:t>Formal Greetings</a:t>
            </a:r>
            <a:endParaRPr lang="en-AU" b="1" dirty="0">
              <a:latin typeface="Raleway" pitchFamily="2" charset="0"/>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26" name="Straight Connector 25">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fontScale="92500" lnSpcReduction="20000"/>
          </a:bodyPr>
          <a:lstStyle/>
          <a:p>
            <a:pPr marL="0" indent="0">
              <a:buNone/>
            </a:pPr>
            <a:r>
              <a:rPr lang="en-US" b="1" u="sng" dirty="0">
                <a:highlight>
                  <a:srgbClr val="00FFFF"/>
                </a:highlight>
                <a:latin typeface="Raleway" pitchFamily="2" charset="0"/>
                <a:cs typeface="Times New Roman" panose="02020603050405020304" pitchFamily="18" charset="0"/>
              </a:rPr>
              <a:t>ANY</a:t>
            </a:r>
            <a:r>
              <a:rPr lang="en-US" dirty="0">
                <a:highlight>
                  <a:srgbClr val="00FFFF"/>
                </a:highlight>
                <a:latin typeface="Raleway" pitchFamily="2" charset="0"/>
                <a:cs typeface="Times New Roman" panose="02020603050405020304" pitchFamily="18" charset="0"/>
              </a:rPr>
              <a:t> speaker </a:t>
            </a:r>
            <a:r>
              <a:rPr lang="en-US" b="1" u="sng" dirty="0">
                <a:highlight>
                  <a:srgbClr val="00FFFF"/>
                </a:highlight>
                <a:latin typeface="Raleway" pitchFamily="2" charset="0"/>
                <a:cs typeface="Times New Roman" panose="02020603050405020304" pitchFamily="18" charset="0"/>
              </a:rPr>
              <a:t>MAY</a:t>
            </a:r>
            <a:r>
              <a:rPr lang="en-US" dirty="0">
                <a:highlight>
                  <a:srgbClr val="00FFFF"/>
                </a:highlight>
                <a:latin typeface="Raleway" pitchFamily="2" charset="0"/>
                <a:cs typeface="Times New Roman" panose="02020603050405020304" pitchFamily="18" charset="0"/>
              </a:rPr>
              <a:t> start their speech with a </a:t>
            </a:r>
            <a:r>
              <a:rPr lang="en-US" b="1" dirty="0">
                <a:highlight>
                  <a:srgbClr val="00FFFF"/>
                </a:highlight>
                <a:latin typeface="Raleway" pitchFamily="2" charset="0"/>
                <a:cs typeface="Times New Roman" panose="02020603050405020304" pitchFamily="18" charset="0"/>
              </a:rPr>
              <a:t>formal greeting </a:t>
            </a:r>
            <a:r>
              <a:rPr lang="en-US" dirty="0">
                <a:highlight>
                  <a:srgbClr val="00FFFF"/>
                </a:highlight>
                <a:latin typeface="Raleway" pitchFamily="2" charset="0"/>
                <a:cs typeface="Times New Roman" panose="02020603050405020304" pitchFamily="18" charset="0"/>
              </a:rPr>
              <a:t>if they like.</a:t>
            </a:r>
          </a:p>
          <a:p>
            <a:r>
              <a:rPr lang="en-US" dirty="0">
                <a:latin typeface="Raleway" pitchFamily="2" charset="0"/>
                <a:cs typeface="Times New Roman" panose="02020603050405020304" pitchFamily="18" charset="0"/>
              </a:rPr>
              <a:t>e.g. </a:t>
            </a:r>
            <a:r>
              <a:rPr lang="en-US" i="1" dirty="0">
                <a:latin typeface="Raleway" pitchFamily="2" charset="0"/>
                <a:cs typeface="Times New Roman" panose="02020603050405020304" pitchFamily="18" charset="0"/>
              </a:rPr>
              <a:t>“Good evening, everyone.” or “Good evening, Chairperson and audience members.” </a:t>
            </a:r>
          </a:p>
          <a:p>
            <a:r>
              <a:rPr lang="en-US" dirty="0">
                <a:latin typeface="Raleway" pitchFamily="2" charset="0"/>
                <a:cs typeface="Times New Roman" panose="02020603050405020304" pitchFamily="18" charset="0"/>
              </a:rPr>
              <a:t>We encourage inclusive greetings – speakers are </a:t>
            </a:r>
            <a:r>
              <a:rPr lang="en-US" dirty="0">
                <a:highlight>
                  <a:srgbClr val="00FFFF"/>
                </a:highlight>
                <a:latin typeface="Raleway" pitchFamily="2" charset="0"/>
                <a:cs typeface="Times New Roman" panose="02020603050405020304" pitchFamily="18" charset="0"/>
              </a:rPr>
              <a:t>no-longer required to use the precise wording “Good evening, Chairperson, ladies and gentlemen.”</a:t>
            </a:r>
          </a:p>
          <a:p>
            <a:pPr marL="0" indent="0">
              <a:buNone/>
            </a:pPr>
            <a:r>
              <a:rPr lang="en-US" b="1" dirty="0">
                <a:highlight>
                  <a:srgbClr val="00FFFF"/>
                </a:highlight>
                <a:latin typeface="Raleway" pitchFamily="2" charset="0"/>
                <a:cs typeface="Times New Roman" panose="02020603050405020304" pitchFamily="18" charset="0"/>
              </a:rPr>
              <a:t>NO speaker is REQUIRED to give a formal greeting.</a:t>
            </a:r>
          </a:p>
          <a:p>
            <a:pPr marL="0" indent="0">
              <a:buNone/>
            </a:pPr>
            <a:r>
              <a:rPr lang="en-US" b="1" dirty="0">
                <a:latin typeface="Raleway" pitchFamily="2" charset="0"/>
                <a:cs typeface="Times New Roman" panose="02020603050405020304" pitchFamily="18" charset="0"/>
              </a:rPr>
              <a:t>Note: </a:t>
            </a:r>
            <a:r>
              <a:rPr lang="en-US" dirty="0">
                <a:latin typeface="Raleway" pitchFamily="2" charset="0"/>
                <a:cs typeface="Times New Roman" panose="02020603050405020304" pitchFamily="18" charset="0"/>
              </a:rPr>
              <a:t>You should </a:t>
            </a:r>
            <a:r>
              <a:rPr lang="en-US" b="1" dirty="0">
                <a:latin typeface="Raleway" pitchFamily="2" charset="0"/>
                <a:cs typeface="Times New Roman" panose="02020603050405020304" pitchFamily="18" charset="0"/>
              </a:rPr>
              <a:t>never greet the adjudicator </a:t>
            </a:r>
            <a:r>
              <a:rPr lang="en-US" dirty="0">
                <a:latin typeface="Raleway" pitchFamily="2" charset="0"/>
                <a:cs typeface="Times New Roman" panose="02020603050405020304" pitchFamily="18" charset="0"/>
              </a:rPr>
              <a:t>specifically</a:t>
            </a:r>
            <a:r>
              <a:rPr lang="en-US" b="1" dirty="0">
                <a:latin typeface="Raleway" pitchFamily="2" charset="0"/>
                <a:cs typeface="Times New Roman" panose="02020603050405020304" pitchFamily="18" charset="0"/>
              </a:rPr>
              <a:t> </a:t>
            </a:r>
            <a:r>
              <a:rPr lang="en-US" dirty="0">
                <a:latin typeface="Raleway" pitchFamily="2" charset="0"/>
                <a:cs typeface="Times New Roman" panose="02020603050405020304" pitchFamily="18" charset="0"/>
              </a:rPr>
              <a:t>– they are just another member of the audience.</a:t>
            </a:r>
          </a:p>
        </p:txBody>
      </p:sp>
      <p:sp>
        <p:nvSpPr>
          <p:cNvPr id="28" name="Rectangle 27">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8270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74771" y="634946"/>
            <a:ext cx="6574972" cy="1450757"/>
          </a:xfrm>
        </p:spPr>
        <p:txBody>
          <a:bodyPr>
            <a:normAutofit/>
          </a:bodyPr>
          <a:lstStyle/>
          <a:p>
            <a:r>
              <a:rPr lang="en-US" b="1" dirty="0">
                <a:latin typeface=""/>
              </a:rPr>
              <a:t>Other Greetings</a:t>
            </a:r>
            <a:endParaRPr lang="en-AU" b="1" dirty="0">
              <a:latin typeface=""/>
            </a:endParaRPr>
          </a:p>
        </p:txBody>
      </p:sp>
      <p:pic>
        <p:nvPicPr>
          <p:cNvPr id="18" name="Graphic 6" descr="Handshake">
            <a:extLst>
              <a:ext uri="{FF2B5EF4-FFF2-40B4-BE49-F238E27FC236}">
                <a16:creationId xmlns:a16="http://schemas.microsoft.com/office/drawing/2014/main" id="{1AF8EDBC-6A62-0E2D-9BA5-2BA151A05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000" y="1351115"/>
            <a:ext cx="3695179" cy="3695179"/>
          </a:xfrm>
          <a:prstGeom prst="rect">
            <a:avLst/>
          </a:prstGeom>
        </p:spPr>
      </p:pic>
      <p:cxnSp>
        <p:nvCxnSpPr>
          <p:cNvPr id="26" name="Straight Connector 25">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973711" y="2407436"/>
            <a:ext cx="6576032" cy="3461657"/>
          </a:xfrm>
        </p:spPr>
        <p:txBody>
          <a:bodyPr>
            <a:normAutofit/>
          </a:bodyPr>
          <a:lstStyle/>
          <a:p>
            <a:pPr marL="0" indent="0">
              <a:buNone/>
            </a:pPr>
            <a:r>
              <a:rPr lang="en-US" dirty="0">
                <a:latin typeface="Raleway" pitchFamily="2" charset="0"/>
                <a:cs typeface="Times New Roman" panose="02020603050405020304" pitchFamily="18" charset="0"/>
              </a:rPr>
              <a:t>You might prefer to jump straight into your speech with:</a:t>
            </a:r>
          </a:p>
          <a:p>
            <a:pPr>
              <a:buFont typeface="Wingdings" panose="05000000000000000000" pitchFamily="2" charset="2"/>
              <a:buChar char="§"/>
            </a:pPr>
            <a:r>
              <a:rPr lang="en-US" dirty="0">
                <a:latin typeface="Raleway" pitchFamily="2" charset="0"/>
                <a:cs typeface="Times New Roman" panose="02020603050405020304" pitchFamily="18" charset="0"/>
              </a:rPr>
              <a:t> A powerful, relevant quotation</a:t>
            </a:r>
          </a:p>
          <a:p>
            <a:pPr>
              <a:buFont typeface="Wingdings" panose="05000000000000000000" pitchFamily="2" charset="2"/>
              <a:buChar char="§"/>
            </a:pPr>
            <a:r>
              <a:rPr lang="en-US" dirty="0">
                <a:latin typeface="Raleway" pitchFamily="2" charset="0"/>
                <a:cs typeface="Times New Roman" panose="02020603050405020304" pitchFamily="18" charset="0"/>
              </a:rPr>
              <a:t> An attention-grabbing fact or statement </a:t>
            </a:r>
          </a:p>
          <a:p>
            <a:pPr>
              <a:buFont typeface="Wingdings" panose="05000000000000000000" pitchFamily="2" charset="2"/>
              <a:buChar char="§"/>
            </a:pPr>
            <a:r>
              <a:rPr lang="en-US" dirty="0">
                <a:latin typeface="Raleway" pitchFamily="2" charset="0"/>
                <a:cs typeface="Times New Roman" panose="02020603050405020304" pitchFamily="18" charset="0"/>
              </a:rPr>
              <a:t> A summary of the debate so far (also known as a ‘case comparison’) that presents your team’s case as superior</a:t>
            </a:r>
          </a:p>
          <a:p>
            <a:pPr marL="0" indent="0">
              <a:buNone/>
            </a:pPr>
            <a:endParaRPr lang="en-US">
              <a:latin typeface="Raleway" pitchFamily="2" charset="0"/>
              <a:cs typeface="Times New Roman" panose="02020603050405020304" pitchFamily="18" charset="0"/>
            </a:endParaRPr>
          </a:p>
        </p:txBody>
      </p:sp>
      <p:sp>
        <p:nvSpPr>
          <p:cNvPr id="28" name="Rectangle 27">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873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326306"/>
            <a:ext cx="10058400" cy="1450757"/>
          </a:xfrm>
          <a:solidFill>
            <a:srgbClr val="7030A0"/>
          </a:solidFill>
          <a:ln w="38100">
            <a:solidFill>
              <a:schemeClr val="tx1"/>
            </a:solidFill>
          </a:ln>
        </p:spPr>
        <p:txBody>
          <a:bodyPr anchor="ctr"/>
          <a:lstStyle/>
          <a:p>
            <a:pPr algn="ctr"/>
            <a:r>
              <a:rPr lang="en-US" b="1" dirty="0">
                <a:solidFill>
                  <a:schemeClr val="bg1"/>
                </a:solidFill>
                <a:latin typeface=""/>
              </a:rPr>
              <a:t>Negative </a:t>
            </a:r>
            <a:r>
              <a:rPr lang="en-US" b="1" dirty="0" err="1">
                <a:solidFill>
                  <a:schemeClr val="bg1"/>
                </a:solidFill>
                <a:latin typeface=""/>
              </a:rPr>
              <a:t>Caseline</a:t>
            </a: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1889627"/>
            <a:ext cx="10058400" cy="4346073"/>
          </a:xfrm>
          <a:solidFill>
            <a:schemeClr val="bg1"/>
          </a:solidFill>
          <a:ln w="28575">
            <a:solidFill>
              <a:srgbClr val="7030A0"/>
            </a:solidFill>
          </a:ln>
        </p:spPr>
        <p:txBody>
          <a:bodyPr vert="horz" lIns="0" tIns="45720" rIns="0" bIns="45720" rtlCol="0" anchor="t">
            <a:normAutofit/>
          </a:bodyPr>
          <a:lstStyle/>
          <a:p>
            <a:pPr marL="0" indent="0">
              <a:buNone/>
            </a:pPr>
            <a:r>
              <a:rPr lang="en-US" sz="1800" b="1" dirty="0">
                <a:latin typeface=""/>
                <a:cs typeface="Times New Roman"/>
              </a:rPr>
              <a:t>   Topic: Summer is better than winter</a:t>
            </a:r>
          </a:p>
        </p:txBody>
      </p:sp>
      <p:graphicFrame>
        <p:nvGraphicFramePr>
          <p:cNvPr id="5" name="Diagram 4">
            <a:extLst>
              <a:ext uri="{FF2B5EF4-FFF2-40B4-BE49-F238E27FC236}">
                <a16:creationId xmlns:a16="http://schemas.microsoft.com/office/drawing/2014/main" id="{630ED35B-19A4-4B3D-89BA-FA984D877693}"/>
              </a:ext>
            </a:extLst>
          </p:cNvPr>
          <p:cNvGraphicFramePr/>
          <p:nvPr>
            <p:extLst>
              <p:ext uri="{D42A27DB-BD31-4B8C-83A1-F6EECF244321}">
                <p14:modId xmlns:p14="http://schemas.microsoft.com/office/powerpoint/2010/main" val="1198311019"/>
              </p:ext>
            </p:extLst>
          </p:nvPr>
        </p:nvGraphicFramePr>
        <p:xfrm>
          <a:off x="1431807" y="2899126"/>
          <a:ext cx="9182765" cy="2328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74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dirty="0">
                <a:latin typeface=""/>
              </a:rPr>
              <a:t>1</a:t>
            </a:r>
            <a:r>
              <a:rPr lang="en-US" b="1" baseline="30000" dirty="0">
                <a:latin typeface=""/>
              </a:rPr>
              <a:t>st</a:t>
            </a:r>
            <a:r>
              <a:rPr lang="en-US" b="1" dirty="0">
                <a:latin typeface=""/>
              </a:rPr>
              <a:t> Negative</a:t>
            </a:r>
            <a:endParaRPr lang="en-AU" b="1" dirty="0">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lnSpcReduction="10000"/>
          </a:bodyPr>
          <a:lstStyle/>
          <a:p>
            <a:pPr>
              <a:buFont typeface="Wingdings" panose="05000000000000000000" pitchFamily="2" charset="2"/>
              <a:buChar char="ü"/>
            </a:pPr>
            <a:r>
              <a:rPr lang="en-US" sz="2000" dirty="0">
                <a:latin typeface=""/>
                <a:cs typeface="Times New Roman" panose="02020603050405020304" pitchFamily="18" charset="0"/>
              </a:rPr>
              <a:t> Accept (or redefine) the definition</a:t>
            </a:r>
          </a:p>
          <a:p>
            <a:pPr>
              <a:buFont typeface="Wingdings" panose="05000000000000000000" pitchFamily="2" charset="2"/>
              <a:buChar char="ü"/>
            </a:pPr>
            <a:r>
              <a:rPr lang="en-US" sz="2000" dirty="0">
                <a:latin typeface=""/>
                <a:cs typeface="Times New Roman" panose="02020603050405020304" pitchFamily="18" charset="0"/>
              </a:rPr>
              <a:t>Give your case line</a:t>
            </a:r>
          </a:p>
          <a:p>
            <a:pPr>
              <a:buFont typeface="Wingdings" panose="05000000000000000000" pitchFamily="2" charset="2"/>
              <a:buChar char="ü"/>
            </a:pPr>
            <a:r>
              <a:rPr lang="en-US" sz="2000" dirty="0">
                <a:latin typeface=""/>
                <a:cs typeface="Times New Roman" panose="02020603050405020304" pitchFamily="18" charset="0"/>
              </a:rPr>
              <a:t>Rebuttal (try to rebut at least one of the 1</a:t>
            </a:r>
            <a:r>
              <a:rPr lang="en-US" sz="2000" baseline="30000" dirty="0">
                <a:latin typeface=""/>
                <a:cs typeface="Times New Roman" panose="02020603050405020304" pitchFamily="18" charset="0"/>
              </a:rPr>
              <a:t>st</a:t>
            </a:r>
            <a:r>
              <a:rPr lang="en-US" sz="2000" dirty="0">
                <a:latin typeface=""/>
                <a:cs typeface="Times New Roman" panose="02020603050405020304" pitchFamily="18" charset="0"/>
              </a:rPr>
              <a:t> Affirmative’s points)</a:t>
            </a:r>
          </a:p>
          <a:p>
            <a:pPr>
              <a:buFont typeface="Wingdings" panose="05000000000000000000" pitchFamily="2" charset="2"/>
              <a:buChar char="ü"/>
            </a:pPr>
            <a:r>
              <a:rPr lang="en-US" sz="2000" dirty="0">
                <a:latin typeface=""/>
                <a:cs typeface="Times New Roman" panose="02020603050405020304" pitchFamily="18" charset="0"/>
              </a:rPr>
              <a:t>Team outline (including the split if you have one)</a:t>
            </a:r>
          </a:p>
          <a:p>
            <a:pPr>
              <a:buFont typeface="Wingdings" panose="05000000000000000000" pitchFamily="2" charset="2"/>
              <a:buChar char="ü"/>
            </a:pPr>
            <a:r>
              <a:rPr lang="en-US" sz="2000" dirty="0">
                <a:latin typeface=""/>
                <a:cs typeface="Times New Roman" panose="02020603050405020304" pitchFamily="18" charset="0"/>
              </a:rPr>
              <a:t> Give each point/argument with examples – try to have 3 (use PEEL and signpost)</a:t>
            </a:r>
          </a:p>
          <a:p>
            <a:pPr>
              <a:buFont typeface="Wingdings" panose="05000000000000000000" pitchFamily="2" charset="2"/>
              <a:buChar char="ü"/>
            </a:pPr>
            <a:r>
              <a:rPr lang="en-US" sz="2000" dirty="0">
                <a:latin typeface=""/>
                <a:cs typeface="Times New Roman" panose="02020603050405020304" pitchFamily="18" charset="0"/>
              </a:rPr>
              <a:t> Summary/conclusion (restate your points and your case line)</a:t>
            </a:r>
          </a:p>
          <a:p>
            <a:pPr marL="0" indent="0">
              <a:buNone/>
            </a:pPr>
            <a:endParaRPr lang="en-US" i="1" dirty="0">
              <a:latin typeface="Times New Roman" panose="02020603050405020304" pitchFamily="18" charset="0"/>
              <a:cs typeface="Times New Roman" panose="02020603050405020304" pitchFamily="18" charset="0"/>
            </a:endParaRPr>
          </a:p>
        </p:txBody>
      </p:sp>
      <p:pic>
        <p:nvPicPr>
          <p:cNvPr id="7" name="Graphic 6" descr="Confused Person">
            <a:extLst>
              <a:ext uri="{FF2B5EF4-FFF2-40B4-BE49-F238E27FC236}">
                <a16:creationId xmlns:a16="http://schemas.microsoft.com/office/drawing/2014/main" id="{8ABCD678-C51E-5420-1F05-EF5C2BB23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Tree>
    <p:extLst>
      <p:ext uri="{BB962C8B-B14F-4D97-AF65-F5344CB8AC3E}">
        <p14:creationId xmlns:p14="http://schemas.microsoft.com/office/powerpoint/2010/main" val="263903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chor="ctr">
            <a:normAutofit/>
          </a:bodyPr>
          <a:lstStyle/>
          <a:p>
            <a:r>
              <a:rPr lang="en-US" b="1" dirty="0">
                <a:solidFill>
                  <a:srgbClr val="FFFFFF"/>
                </a:solidFill>
                <a:latin typeface=""/>
              </a:rPr>
              <a:t>Signposting</a:t>
            </a:r>
            <a:endParaRPr lang="en-AU" b="1" dirty="0">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6963" y="2675694"/>
            <a:ext cx="10058400" cy="3193294"/>
          </a:xfrm>
        </p:spPr>
        <p:txBody>
          <a:bodyPr>
            <a:normAutofit/>
          </a:bodyPr>
          <a:lstStyle/>
          <a:p>
            <a:pPr>
              <a:buFont typeface="Arial" panose="020B0604020202020204" pitchFamily="34" charset="0"/>
              <a:buChar char="•"/>
            </a:pPr>
            <a:r>
              <a:rPr lang="en-US" b="1" dirty="0">
                <a:latin typeface=""/>
                <a:cs typeface="Times New Roman" panose="02020603050405020304" pitchFamily="18" charset="0"/>
              </a:rPr>
              <a:t> Signposting </a:t>
            </a:r>
            <a:r>
              <a:rPr lang="en-US" dirty="0">
                <a:latin typeface=""/>
                <a:cs typeface="Times New Roman" panose="02020603050405020304" pitchFamily="18" charset="0"/>
              </a:rPr>
              <a:t>helps the adjudicator, the audience, and the opposing team to follow your argument. It is a very simple tool that helps carry the debate, and makes your case stronger and more logical. How to signpost:</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introduction</a:t>
            </a:r>
            <a:r>
              <a:rPr lang="en-US" dirty="0">
                <a:latin typeface=""/>
                <a:cs typeface="Times New Roman" panose="02020603050405020304" pitchFamily="18" charset="0"/>
              </a:rPr>
              <a:t>: “Tonight I have three points. These are….”</a:t>
            </a:r>
          </a:p>
          <a:p>
            <a:pPr marL="292608" lvl="1" indent="0">
              <a:buNone/>
            </a:pPr>
            <a:r>
              <a:rPr lang="en-US" dirty="0">
                <a:latin typeface=""/>
                <a:cs typeface="Times New Roman" panose="02020603050405020304" pitchFamily="18" charset="0"/>
              </a:rPr>
              <a:t> </a:t>
            </a:r>
            <a:r>
              <a:rPr lang="en-US" b="1" dirty="0">
                <a:latin typeface=""/>
                <a:cs typeface="Times New Roman" panose="02020603050405020304" pitchFamily="18" charset="0"/>
              </a:rPr>
              <a:t>In your arguments: </a:t>
            </a:r>
            <a:r>
              <a:rPr lang="en-US" dirty="0">
                <a:latin typeface=""/>
                <a:cs typeface="Times New Roman" panose="02020603050405020304" pitchFamily="18" charset="0"/>
              </a:rPr>
              <a:t>“My first point is….” “My next argument is that….” “Finally, we would argue that….”</a:t>
            </a:r>
          </a:p>
          <a:p>
            <a:pPr marL="292608" lvl="1" indent="0">
              <a:buNone/>
            </a:pPr>
            <a:r>
              <a:rPr lang="en-US" b="1" dirty="0">
                <a:latin typeface=""/>
                <a:cs typeface="Times New Roman" panose="02020603050405020304" pitchFamily="18" charset="0"/>
              </a:rPr>
              <a:t>In conclusion: </a:t>
            </a:r>
            <a:r>
              <a:rPr lang="en-US" dirty="0">
                <a:latin typeface=""/>
                <a:cs typeface="Times New Roman" panose="02020603050405020304" pitchFamily="18" charset="0"/>
              </a:rPr>
              <a:t>“Ladies and gentlemen, tonight I present three points. They were … (1, 2, and 3). All these points clearly prove that (</a:t>
            </a:r>
            <a:r>
              <a:rPr lang="en-US" dirty="0" err="1">
                <a:latin typeface=""/>
                <a:cs typeface="Times New Roman" panose="02020603050405020304" pitchFamily="18" charset="0"/>
              </a:rPr>
              <a:t>caseline</a:t>
            </a:r>
            <a:r>
              <a:rPr lang="en-US" dirty="0">
                <a:latin typeface=""/>
                <a:cs typeface="Times New Roman" panose="02020603050405020304" pitchFamily="18" charset="0"/>
              </a:rPr>
              <a:t>)…	</a:t>
            </a: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0896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dirty="0">
                <a:solidFill>
                  <a:schemeClr val="bg1"/>
                </a:solidFill>
                <a:latin typeface=""/>
              </a:rPr>
              <a:t>2</a:t>
            </a:r>
            <a:r>
              <a:rPr lang="en-US" b="1" baseline="30000" dirty="0">
                <a:solidFill>
                  <a:schemeClr val="bg1"/>
                </a:solidFill>
                <a:latin typeface=""/>
              </a:rPr>
              <a:t>nd</a:t>
            </a:r>
            <a:r>
              <a:rPr lang="en-US" b="1" dirty="0">
                <a:solidFill>
                  <a:schemeClr val="bg1"/>
                </a:solidFill>
                <a:latin typeface=""/>
              </a:rPr>
              <a:t> Affirmative Speaker</a:t>
            </a:r>
            <a:endParaRPr lang="en-AU" b="1" dirty="0">
              <a:solidFill>
                <a:schemeClr val="bg1"/>
              </a:solidFill>
              <a:latin typeface=""/>
            </a:endParaRPr>
          </a:p>
        </p:txBody>
      </p:sp>
      <p:pic>
        <p:nvPicPr>
          <p:cNvPr id="4" name="Picture 3" descr="Icon&#10;&#10;Description automatically generated with low confidence">
            <a:extLst>
              <a:ext uri="{FF2B5EF4-FFF2-40B4-BE49-F238E27FC236}">
                <a16:creationId xmlns:a16="http://schemas.microsoft.com/office/drawing/2014/main" id="{1568668F-6BC6-344A-8198-254F84D0FF2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17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3">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Raleway ExtraBold" pitchFamily="2" charset="0"/>
              </a:rPr>
              <a:t>Timing of Debates</a:t>
            </a:r>
            <a:endParaRPr lang="en-AU" b="1">
              <a:latin typeface="Raleway ExtraBold" pitchFamily="2" charset="0"/>
            </a:endParaRPr>
          </a:p>
        </p:txBody>
      </p:sp>
      <p:cxnSp>
        <p:nvCxnSpPr>
          <p:cNvPr id="51" name="Straight Connector 45">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875466" cy="4292598"/>
          </a:xfrm>
        </p:spPr>
        <p:txBody>
          <a:bodyPr>
            <a:normAutofit/>
          </a:bodyPr>
          <a:lstStyle/>
          <a:p>
            <a:pPr marL="0" indent="0">
              <a:lnSpc>
                <a:spcPct val="100000"/>
              </a:lnSpc>
              <a:buNone/>
            </a:pPr>
            <a:r>
              <a:rPr lang="en-US" sz="2000" b="1">
                <a:latin typeface="Raleway" pitchFamily="2" charset="0"/>
                <a:cs typeface="Times New Roman" panose="02020603050405020304" pitchFamily="18" charset="0"/>
              </a:rPr>
              <a:t>Junior B (Year 8 and below - novice):</a:t>
            </a:r>
          </a:p>
          <a:p>
            <a:pPr lvl="1">
              <a:buFont typeface="Arial" panose="020B0604020202020204" pitchFamily="34" charset="0"/>
              <a:buChar char="•"/>
            </a:pPr>
            <a:r>
              <a:rPr lang="en-US" sz="1800">
                <a:latin typeface="Raleway" pitchFamily="2" charset="0"/>
                <a:cs typeface="Times New Roman" panose="02020603050405020304" pitchFamily="18" charset="0"/>
              </a:rPr>
              <a:t>4 minutes (warning bell at 3 mins)</a:t>
            </a:r>
          </a:p>
          <a:p>
            <a:pPr lvl="1">
              <a:buFont typeface="Arial" panose="020B0604020202020204" pitchFamily="34" charset="0"/>
              <a:buChar char="•"/>
            </a:pPr>
            <a:r>
              <a:rPr lang="en-US" sz="1800">
                <a:latin typeface="Raleway" pitchFamily="2" charset="0"/>
                <a:cs typeface="Times New Roman" panose="02020603050405020304" pitchFamily="18" charset="0"/>
              </a:rPr>
              <a:t>Do not speak for more than 4 min 30 sec</a:t>
            </a:r>
          </a:p>
          <a:p>
            <a:pPr marL="0" indent="0">
              <a:lnSpc>
                <a:spcPct val="100000"/>
              </a:lnSpc>
              <a:buNone/>
            </a:pPr>
            <a:r>
              <a:rPr lang="en-US" sz="2000" b="1">
                <a:latin typeface="Raleway" pitchFamily="2" charset="0"/>
                <a:cs typeface="Times New Roman" panose="02020603050405020304" pitchFamily="18" charset="0"/>
              </a:rPr>
              <a:t> Junior A (Year 8 and below - experienced):</a:t>
            </a:r>
          </a:p>
          <a:p>
            <a:pPr lvl="1">
              <a:buFont typeface="Arial" panose="020B0604020202020204" pitchFamily="34" charset="0"/>
              <a:buChar char="•"/>
            </a:pPr>
            <a:r>
              <a:rPr lang="en-US" sz="1800" dirty="0">
                <a:latin typeface="Raleway" pitchFamily="2" charset="0"/>
                <a:cs typeface="Times New Roman" panose="02020603050405020304" pitchFamily="18" charset="0"/>
              </a:rPr>
              <a:t>5 minutes (warning bell at 4 mins)</a:t>
            </a:r>
          </a:p>
          <a:p>
            <a:pPr lvl="1">
              <a:buFont typeface="Arial" panose="020B0604020202020204" pitchFamily="34" charset="0"/>
              <a:buChar char="•"/>
            </a:pPr>
            <a:r>
              <a:rPr lang="en-US" sz="1800" dirty="0">
                <a:latin typeface="Raleway" pitchFamily="2" charset="0"/>
                <a:cs typeface="Times New Roman" panose="02020603050405020304" pitchFamily="18" charset="0"/>
              </a:rPr>
              <a:t>Do not speak for more than 5 min 30 sec</a:t>
            </a:r>
            <a:endParaRPr lang="en-US" sz="1800" b="1" i="1" dirty="0">
              <a:latin typeface="Raleway" pitchFamily="2" charset="0"/>
              <a:cs typeface="Times New Roman" panose="02020603050405020304" pitchFamily="18" charset="0"/>
            </a:endParaRPr>
          </a:p>
          <a:p>
            <a:pPr marL="0" indent="0">
              <a:lnSpc>
                <a:spcPct val="100000"/>
              </a:lnSpc>
              <a:buNone/>
            </a:pPr>
            <a:r>
              <a:rPr lang="en-US" sz="2000" b="1" i="1" dirty="0">
                <a:latin typeface="Raleway" pitchFamily="2" charset="0"/>
                <a:cs typeface="Times New Roman" panose="02020603050405020304" pitchFamily="18" charset="0"/>
              </a:rPr>
              <a:t>Do adjudicators simply ‘stop listening’ after 30 seconds over? No.</a:t>
            </a:r>
          </a:p>
        </p:txBody>
      </p:sp>
      <p:pic>
        <p:nvPicPr>
          <p:cNvPr id="6" name="Graphic 5" descr="Stopwatch with solid fill">
            <a:extLst>
              <a:ext uri="{FF2B5EF4-FFF2-40B4-BE49-F238E27FC236}">
                <a16:creationId xmlns:a16="http://schemas.microsoft.com/office/drawing/2014/main" id="{2E2A2893-6A9B-2240-9D16-B01065CE2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29006" y="2416624"/>
            <a:ext cx="3144043" cy="3144043"/>
          </a:xfrm>
          <a:prstGeom prst="rect">
            <a:avLst/>
          </a:prstGeom>
        </p:spPr>
      </p:pic>
      <p:sp>
        <p:nvSpPr>
          <p:cNvPr id="52" name="Rectangle 47">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244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36320" y="286603"/>
            <a:ext cx="10058400" cy="1450757"/>
          </a:xfrm>
        </p:spPr>
        <p:txBody>
          <a:bodyPr>
            <a:normAutofit/>
          </a:bodyPr>
          <a:lstStyle/>
          <a:p>
            <a:r>
              <a:rPr lang="en-US" b="1" dirty="0">
                <a:latin typeface=""/>
              </a:rPr>
              <a:t>2</a:t>
            </a:r>
            <a:r>
              <a:rPr lang="en-US" b="1" baseline="30000" dirty="0">
                <a:latin typeface=""/>
              </a:rPr>
              <a:t>nd</a:t>
            </a:r>
            <a:r>
              <a:rPr lang="en-US" b="1" dirty="0">
                <a:latin typeface=""/>
              </a:rPr>
              <a:t> Affirmative and Negative</a:t>
            </a:r>
            <a:endParaRPr lang="en-AU" b="1" dirty="0">
              <a:latin typeface=""/>
            </a:endParaRP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102CD69-5BBA-070D-0BC3-C8F2CEB955E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1509" y="2472903"/>
            <a:ext cx="3031484" cy="3031484"/>
          </a:xfrm>
          <a:prstGeom prst="rect">
            <a:avLst/>
          </a:prstGeom>
        </p:spPr>
      </p:pic>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706460" y="2108201"/>
            <a:ext cx="6388260" cy="3760891"/>
          </a:xfrm>
        </p:spPr>
        <p:txBody>
          <a:bodyPr>
            <a:normAutofit/>
          </a:bodyPr>
          <a:lstStyle/>
          <a:p>
            <a:pPr marL="0" indent="0">
              <a:lnSpc>
                <a:spcPct val="100000"/>
              </a:lnSpc>
              <a:buNone/>
            </a:pPr>
            <a:r>
              <a:rPr lang="en-US" sz="1800">
                <a:latin typeface="Times New Roman" panose="02020603050405020304" pitchFamily="18" charset="0"/>
                <a:cs typeface="Times New Roman" panose="02020603050405020304" pitchFamily="18" charset="0"/>
              </a:rPr>
              <a:t>   </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Rebuttal – try to have at least one, go for as many as you can</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Restate the points your 1</a:t>
            </a:r>
            <a:r>
              <a:rPr lang="en-US" sz="1800" baseline="30000" dirty="0">
                <a:latin typeface="Times New Roman" panose="02020603050405020304" pitchFamily="18" charset="0"/>
                <a:cs typeface="Times New Roman" panose="02020603050405020304" pitchFamily="18" charset="0"/>
              </a:rPr>
              <a:t>st</a:t>
            </a:r>
            <a:r>
              <a:rPr lang="en-US" sz="1800" dirty="0">
                <a:latin typeface="Times New Roman" panose="02020603050405020304" pitchFamily="18" charset="0"/>
                <a:cs typeface="Times New Roman" panose="02020603050405020304" pitchFamily="18" charset="0"/>
              </a:rPr>
              <a:t> Speaker had and their split (if you have one)</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Give your side of the split and how many points you have</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Individual outline – briefly state your points</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Give each point/argument with examples – try to have 3 (use PEEL and signpost)</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Summary/conclusion (restate your points and your case line)</a:t>
            </a:r>
          </a:p>
          <a:p>
            <a:pPr marL="0" indent="0">
              <a:lnSpc>
                <a:spcPct val="100000"/>
              </a:lnSpc>
              <a:buNone/>
            </a:pPr>
            <a:endParaRPr lang="en-US" sz="1800" i="1">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054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642257" y="634946"/>
            <a:ext cx="3690257" cy="1450757"/>
          </a:xfrm>
        </p:spPr>
        <p:txBody>
          <a:bodyPr>
            <a:normAutofit/>
          </a:bodyPr>
          <a:lstStyle/>
          <a:p>
            <a:r>
              <a:rPr lang="en-US" sz="3600" b="1" dirty="0">
                <a:latin typeface=""/>
              </a:rPr>
              <a:t>Rebuttal – Student activity</a:t>
            </a:r>
            <a:endParaRPr lang="en-AU" sz="3600" b="1" dirty="0">
              <a:latin typeface=""/>
            </a:endParaRPr>
          </a:p>
        </p:txBody>
      </p:sp>
      <p:cxnSp>
        <p:nvCxnSpPr>
          <p:cNvPr id="8" name="Straight Connector 1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642257" y="2407436"/>
            <a:ext cx="3690257" cy="3461658"/>
          </a:xfrm>
        </p:spPr>
        <p:txBody>
          <a:bodyPr>
            <a:normAutofit/>
          </a:bodyPr>
          <a:lstStyle/>
          <a:p>
            <a:pPr>
              <a:lnSpc>
                <a:spcPct val="90000"/>
              </a:lnSpc>
              <a:buFont typeface="Arial" panose="020B0604020202020204" pitchFamily="34" charset="0"/>
              <a:buChar char="•"/>
            </a:pPr>
            <a:r>
              <a:rPr lang="en-US" dirty="0">
                <a:latin typeface=""/>
                <a:cs typeface="Times New Roman" panose="02020603050405020304" pitchFamily="18" charset="0"/>
              </a:rPr>
              <a:t>Structure of a rebuttal:</a:t>
            </a:r>
          </a:p>
          <a:p>
            <a:pPr lvl="1">
              <a:lnSpc>
                <a:spcPct val="90000"/>
              </a:lnSpc>
              <a:buFont typeface="Arial" panose="020B0604020202020204" pitchFamily="34" charset="0"/>
              <a:buChar char="•"/>
            </a:pPr>
            <a:r>
              <a:rPr lang="en-US" dirty="0">
                <a:latin typeface=""/>
                <a:cs typeface="Times New Roman" panose="02020603050405020304" pitchFamily="18" charset="0"/>
              </a:rPr>
              <a:t>Say what was said</a:t>
            </a:r>
          </a:p>
          <a:p>
            <a:pPr lvl="1">
              <a:lnSpc>
                <a:spcPct val="90000"/>
              </a:lnSpc>
              <a:buFont typeface="Arial" panose="020B0604020202020204" pitchFamily="34" charset="0"/>
              <a:buChar char="•"/>
            </a:pPr>
            <a:r>
              <a:rPr lang="en-US" dirty="0">
                <a:latin typeface=""/>
                <a:cs typeface="Times New Roman" panose="02020603050405020304" pitchFamily="18" charset="0"/>
              </a:rPr>
              <a:t>Explain what was wrong/misleading</a:t>
            </a:r>
          </a:p>
          <a:p>
            <a:pPr lvl="1">
              <a:lnSpc>
                <a:spcPct val="90000"/>
              </a:lnSpc>
              <a:buFont typeface="Arial" panose="020B0604020202020204" pitchFamily="34" charset="0"/>
              <a:buChar char="•"/>
            </a:pPr>
            <a:r>
              <a:rPr lang="en-US" dirty="0">
                <a:latin typeface=""/>
                <a:cs typeface="Times New Roman" panose="02020603050405020304" pitchFamily="18" charset="0"/>
              </a:rPr>
              <a:t>Say what is right and give an example (prove your case is better)</a:t>
            </a:r>
          </a:p>
          <a:p>
            <a:pPr lvl="1">
              <a:lnSpc>
                <a:spcPct val="90000"/>
              </a:lnSpc>
              <a:buFont typeface="Arial" panose="020B0604020202020204" pitchFamily="34" charset="0"/>
              <a:buChar char="•"/>
            </a:pPr>
            <a:r>
              <a:rPr lang="en-US" dirty="0">
                <a:latin typeface=""/>
                <a:cs typeface="Times New Roman" panose="02020603050405020304" pitchFamily="18" charset="0"/>
              </a:rPr>
              <a:t>Say how this proves your side of the topic</a:t>
            </a:r>
          </a:p>
          <a:p>
            <a:pPr lvl="1">
              <a:lnSpc>
                <a:spcPct val="90000"/>
              </a:lnSpc>
              <a:buFont typeface="Arial" panose="020B0604020202020204" pitchFamily="34" charset="0"/>
              <a:buChar char="•"/>
            </a:pPr>
            <a:r>
              <a:rPr lang="en-US" dirty="0">
                <a:latin typeface=""/>
                <a:cs typeface="Times New Roman" panose="02020603050405020304" pitchFamily="18" charset="0"/>
              </a:rPr>
              <a:t>Can you rebut a rebuttal? </a:t>
            </a:r>
            <a:r>
              <a:rPr lang="en-US" b="1" dirty="0">
                <a:latin typeface=""/>
                <a:cs typeface="Times New Roman" panose="02020603050405020304" pitchFamily="18" charset="0"/>
              </a:rPr>
              <a:t>YES</a:t>
            </a:r>
            <a:r>
              <a:rPr lang="en-US" dirty="0">
                <a:latin typeface=""/>
                <a:cs typeface="Times New Roman" panose="02020603050405020304" pitchFamily="18" charset="0"/>
              </a:rPr>
              <a:t>, if you think it will strengthen your case</a:t>
            </a:r>
          </a:p>
        </p:txBody>
      </p:sp>
      <p:pic>
        <p:nvPicPr>
          <p:cNvPr id="5" name="Picture 4" descr="Diagram&#10;&#10;Description automatically generated">
            <a:extLst>
              <a:ext uri="{FF2B5EF4-FFF2-40B4-BE49-F238E27FC236}">
                <a16:creationId xmlns:a16="http://schemas.microsoft.com/office/drawing/2014/main" id="{32279358-112A-4FD6-A303-8B6F9DB5FDCC}"/>
              </a:ext>
            </a:extLst>
          </p:cNvPr>
          <p:cNvPicPr>
            <a:picLocks noChangeAspect="1"/>
          </p:cNvPicPr>
          <p:nvPr/>
        </p:nvPicPr>
        <p:blipFill rotWithShape="1">
          <a:blip r:embed="rId3"/>
          <a:srcRect r="3" b="118"/>
          <a:stretch/>
        </p:blipFill>
        <p:spPr>
          <a:xfrm>
            <a:off x="4648201" y="640081"/>
            <a:ext cx="6909801" cy="5314406"/>
          </a:xfrm>
          <a:prstGeom prst="rect">
            <a:avLst/>
          </a:prstGeom>
        </p:spPr>
      </p:pic>
      <p:sp>
        <p:nvSpPr>
          <p:cNvPr id="14" name="Rectangle 13">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8481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a:solidFill>
                  <a:schemeClr val="bg1"/>
                </a:solidFill>
                <a:latin typeface=""/>
              </a:rPr>
              <a:t>2</a:t>
            </a:r>
            <a:r>
              <a:rPr lang="en-US" b="1" baseline="30000">
                <a:solidFill>
                  <a:schemeClr val="bg1"/>
                </a:solidFill>
                <a:latin typeface=""/>
              </a:rPr>
              <a:t>nd</a:t>
            </a:r>
            <a:r>
              <a:rPr lang="en-US" b="1">
                <a:solidFill>
                  <a:schemeClr val="bg1"/>
                </a:solidFill>
                <a:latin typeface=""/>
              </a:rPr>
              <a:t> Negative Speaker</a:t>
            </a:r>
            <a:endParaRPr lang="en-AU" b="1">
              <a:solidFill>
                <a:schemeClr val="bg1"/>
              </a:solidFill>
              <a:latin typeface=""/>
            </a:endParaRP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168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36320" y="286603"/>
            <a:ext cx="10058400" cy="1450757"/>
          </a:xfrm>
        </p:spPr>
        <p:txBody>
          <a:bodyPr>
            <a:normAutofit/>
          </a:bodyPr>
          <a:lstStyle/>
          <a:p>
            <a:r>
              <a:rPr lang="en-US" b="1">
                <a:latin typeface=""/>
              </a:rPr>
              <a:t>2</a:t>
            </a:r>
            <a:r>
              <a:rPr lang="en-US" b="1" baseline="30000">
                <a:latin typeface=""/>
              </a:rPr>
              <a:t>nd</a:t>
            </a:r>
            <a:r>
              <a:rPr lang="en-US" b="1">
                <a:latin typeface=""/>
              </a:rPr>
              <a:t> Affirmative and Negative</a:t>
            </a:r>
            <a:endParaRPr lang="en-AU" b="1">
              <a:latin typeface=""/>
            </a:endParaRPr>
          </a:p>
        </p:txBody>
      </p:sp>
      <p:pic>
        <p:nvPicPr>
          <p:cNvPr id="7" name="Graphic 6">
            <a:extLst>
              <a:ext uri="{FF2B5EF4-FFF2-40B4-BE49-F238E27FC236}">
                <a16:creationId xmlns:a16="http://schemas.microsoft.com/office/drawing/2014/main" id="{3102CD69-5BBA-070D-0BC3-C8F2CEB955E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1509" y="2472903"/>
            <a:ext cx="3031484" cy="3031484"/>
          </a:xfrm>
          <a:prstGeom prst="rect">
            <a:avLst/>
          </a:prstGeom>
        </p:spPr>
      </p:pic>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4706460" y="2293136"/>
            <a:ext cx="6388260" cy="3760891"/>
          </a:xfrm>
        </p:spPr>
        <p:txBody>
          <a:bodyPr>
            <a:normAutofit/>
          </a:bodyPr>
          <a:lstStyle/>
          <a:p>
            <a:pPr marL="0" indent="0">
              <a:lnSpc>
                <a:spcPct val="100000"/>
              </a:lnSpc>
              <a:buNone/>
            </a:pPr>
            <a:r>
              <a:rPr lang="en-US" sz="1800" dirty="0">
                <a:latin typeface="Times New Roman" panose="02020603050405020304" pitchFamily="18" charset="0"/>
                <a:cs typeface="Times New Roman" panose="02020603050405020304" pitchFamily="18" charset="0"/>
              </a:rPr>
              <a:t>   </a:t>
            </a:r>
            <a:r>
              <a:rPr lang="en-US" sz="1800" dirty="0">
                <a:highlight>
                  <a:srgbClr val="00FF00"/>
                </a:highlight>
                <a:latin typeface="Times New Roman" panose="02020603050405020304" pitchFamily="18" charset="0"/>
                <a:cs typeface="Times New Roman" panose="02020603050405020304" pitchFamily="18" charset="0"/>
              </a:rPr>
              <a:t>Rebuttal – try to have at least one, go for as many as you can</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Restate the points your 1</a:t>
            </a:r>
            <a:r>
              <a:rPr lang="en-US" sz="1800" baseline="30000" dirty="0">
                <a:latin typeface="Times New Roman" panose="02020603050405020304" pitchFamily="18" charset="0"/>
                <a:cs typeface="Times New Roman" panose="02020603050405020304" pitchFamily="18" charset="0"/>
              </a:rPr>
              <a:t>st</a:t>
            </a:r>
            <a:r>
              <a:rPr lang="en-US" sz="1800" dirty="0">
                <a:latin typeface="Times New Roman" panose="02020603050405020304" pitchFamily="18" charset="0"/>
                <a:cs typeface="Times New Roman" panose="02020603050405020304" pitchFamily="18" charset="0"/>
              </a:rPr>
              <a:t> Speaker had and their split (if you have one)</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Give your side of the split and how many points you have</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Individual outline – briefly state your points</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Give each point/argument with examples – try to have 3 (use PEEL and signpost)</a:t>
            </a:r>
          </a:p>
          <a:p>
            <a:pPr marL="457200" indent="-457200">
              <a:lnSpc>
                <a:spcPct val="100000"/>
              </a:lnSpc>
              <a:buFont typeface="+mj-lt"/>
              <a:buAutoNum type="arabicPeriod"/>
            </a:pPr>
            <a:r>
              <a:rPr lang="en-US" sz="1800" dirty="0">
                <a:latin typeface="Times New Roman" panose="02020603050405020304" pitchFamily="18" charset="0"/>
                <a:cs typeface="Times New Roman" panose="02020603050405020304" pitchFamily="18" charset="0"/>
              </a:rPr>
              <a:t>Summary/conclusion (restate your points and your case line)</a:t>
            </a:r>
          </a:p>
        </p:txBody>
      </p:sp>
    </p:spTree>
    <p:extLst>
      <p:ext uri="{BB962C8B-B14F-4D97-AF65-F5344CB8AC3E}">
        <p14:creationId xmlns:p14="http://schemas.microsoft.com/office/powerpoint/2010/main" val="4022035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a:solidFill>
                  <a:schemeClr val="bg1"/>
                </a:solidFill>
                <a:latin typeface=""/>
              </a:rPr>
              <a:t>3</a:t>
            </a:r>
            <a:r>
              <a:rPr lang="en-US" b="1" baseline="30000">
                <a:solidFill>
                  <a:schemeClr val="bg1"/>
                </a:solidFill>
                <a:latin typeface=""/>
              </a:rPr>
              <a:t>rd</a:t>
            </a:r>
            <a:r>
              <a:rPr lang="en-US" b="1">
                <a:solidFill>
                  <a:schemeClr val="bg1"/>
                </a:solidFill>
                <a:latin typeface=""/>
              </a:rPr>
              <a:t> Affirmative Speaker</a:t>
            </a:r>
            <a:endParaRPr lang="en-AU" b="1">
              <a:solidFill>
                <a:schemeClr val="bg1"/>
              </a:solidFill>
              <a:latin typeface=""/>
            </a:endParaRP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79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3</a:t>
            </a:r>
            <a:r>
              <a:rPr lang="en-US" b="1" baseline="30000">
                <a:latin typeface=""/>
              </a:rPr>
              <a:t>rd</a:t>
            </a:r>
            <a:r>
              <a:rPr lang="en-US" b="1">
                <a:latin typeface=""/>
              </a:rPr>
              <a:t> Affirmative and Negative</a:t>
            </a:r>
            <a:endParaRPr lang="en-AU" b="1">
              <a:latin typeface=""/>
            </a:endParaRPr>
          </a:p>
        </p:txBody>
      </p:sp>
      <p:cxnSp>
        <p:nvCxnSpPr>
          <p:cNvPr id="14" name="Straight Connector 1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marL="457200" indent="-457200">
              <a:lnSpc>
                <a:spcPct val="90000"/>
              </a:lnSpc>
              <a:buFont typeface="+mj-lt"/>
              <a:buAutoNum type="arabicPeriod"/>
            </a:pPr>
            <a:r>
              <a:rPr lang="en-US" sz="1800" b="1">
                <a:latin typeface=""/>
                <a:cs typeface="Times New Roman" panose="02020603050405020304" pitchFamily="18" charset="0"/>
              </a:rPr>
              <a:t>Outline</a:t>
            </a:r>
            <a:r>
              <a:rPr lang="en-US" sz="1800">
                <a:latin typeface=""/>
                <a:cs typeface="Times New Roman" panose="02020603050405020304" pitchFamily="18" charset="0"/>
              </a:rPr>
              <a:t> where the debate is at. E.g. “The Opposition has tried to prove that…. Whereas we have argued strongly that..”</a:t>
            </a:r>
          </a:p>
          <a:p>
            <a:pPr marL="457200" indent="-457200">
              <a:lnSpc>
                <a:spcPct val="90000"/>
              </a:lnSpc>
              <a:buFont typeface="+mj-lt"/>
              <a:buAutoNum type="arabicPeriod"/>
            </a:pPr>
            <a:r>
              <a:rPr lang="en-US" sz="1800" b="1">
                <a:latin typeface=""/>
                <a:cs typeface="Times New Roman" panose="02020603050405020304" pitchFamily="18" charset="0"/>
              </a:rPr>
              <a:t>Rebuttal</a:t>
            </a:r>
            <a:r>
              <a:rPr lang="en-US" sz="1800">
                <a:latin typeface=""/>
                <a:cs typeface="Times New Roman" panose="02020603050405020304" pitchFamily="18" charset="0"/>
              </a:rPr>
              <a:t> (of both 1</a:t>
            </a:r>
            <a:r>
              <a:rPr lang="en-US" sz="1800" baseline="30000">
                <a:latin typeface=""/>
                <a:cs typeface="Times New Roman" panose="02020603050405020304" pitchFamily="18" charset="0"/>
              </a:rPr>
              <a:t>st</a:t>
            </a:r>
            <a:r>
              <a:rPr lang="en-US" sz="1800">
                <a:latin typeface=""/>
                <a:cs typeface="Times New Roman" panose="02020603050405020304" pitchFamily="18" charset="0"/>
              </a:rPr>
              <a:t> and 2</a:t>
            </a:r>
            <a:r>
              <a:rPr lang="en-US" sz="1800" baseline="30000">
                <a:latin typeface=""/>
                <a:cs typeface="Times New Roman" panose="02020603050405020304" pitchFamily="18" charset="0"/>
              </a:rPr>
              <a:t>nd</a:t>
            </a:r>
            <a:r>
              <a:rPr lang="en-US" sz="1800">
                <a:latin typeface=""/>
                <a:cs typeface="Times New Roman" panose="02020603050405020304" pitchFamily="18" charset="0"/>
              </a:rPr>
              <a:t> speakers – </a:t>
            </a:r>
            <a:r>
              <a:rPr lang="en-US" sz="1800" b="1">
                <a:latin typeface=""/>
                <a:cs typeface="Times New Roman" panose="02020603050405020304" pitchFamily="18" charset="0"/>
              </a:rPr>
              <a:t>in the order of importance</a:t>
            </a:r>
            <a:r>
              <a:rPr lang="en-US" sz="1800">
                <a:latin typeface=""/>
                <a:cs typeface="Times New Roman" panose="02020603050405020304" pitchFamily="18" charset="0"/>
              </a:rPr>
              <a:t>). For each argument state:</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What they said</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Why they are wrong</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What is right/Why your team is right</a:t>
            </a:r>
          </a:p>
          <a:p>
            <a:pPr marL="457200" indent="-457200">
              <a:lnSpc>
                <a:spcPct val="90000"/>
              </a:lnSpc>
              <a:buFont typeface="+mj-lt"/>
              <a:buAutoNum type="arabicPeriod"/>
            </a:pPr>
            <a:r>
              <a:rPr lang="en-US" sz="1800" b="1">
                <a:latin typeface=""/>
                <a:cs typeface="Times New Roman" panose="02020603050405020304" pitchFamily="18" charset="0"/>
              </a:rPr>
              <a:t>Case Summary</a:t>
            </a:r>
            <a:r>
              <a:rPr lang="en-US" sz="1800">
                <a:latin typeface=""/>
                <a:cs typeface="Times New Roman" panose="02020603050405020304" pitchFamily="18" charset="0"/>
              </a:rPr>
              <a:t> of your 1</a:t>
            </a:r>
            <a:r>
              <a:rPr lang="en-US" sz="1800" baseline="30000">
                <a:latin typeface=""/>
                <a:cs typeface="Times New Roman" panose="02020603050405020304" pitchFamily="18" charset="0"/>
              </a:rPr>
              <a:t>st</a:t>
            </a:r>
            <a:r>
              <a:rPr lang="en-US" sz="1800">
                <a:latin typeface=""/>
                <a:cs typeface="Times New Roman" panose="02020603050405020304" pitchFamily="18" charset="0"/>
              </a:rPr>
              <a:t> and 2</a:t>
            </a:r>
            <a:r>
              <a:rPr lang="en-US" sz="1800" baseline="30000">
                <a:latin typeface=""/>
                <a:cs typeface="Times New Roman" panose="02020603050405020304" pitchFamily="18" charset="0"/>
              </a:rPr>
              <a:t>nd</a:t>
            </a:r>
            <a:r>
              <a:rPr lang="en-US" sz="1800">
                <a:latin typeface=""/>
                <a:cs typeface="Times New Roman" panose="02020603050405020304" pitchFamily="18" charset="0"/>
              </a:rPr>
              <a:t> Speakers’ points</a:t>
            </a:r>
          </a:p>
          <a:p>
            <a:pPr marL="457200" indent="-457200">
              <a:lnSpc>
                <a:spcPct val="90000"/>
              </a:lnSpc>
              <a:buFont typeface="+mj-lt"/>
              <a:buAutoNum type="arabicPeriod"/>
            </a:pPr>
            <a:r>
              <a:rPr lang="en-US" sz="1800" b="1">
                <a:latin typeface=""/>
                <a:cs typeface="Times New Roman" panose="02020603050405020304" pitchFamily="18" charset="0"/>
              </a:rPr>
              <a:t>Concluding statement: </a:t>
            </a:r>
            <a:r>
              <a:rPr lang="en-US" sz="1800">
                <a:latin typeface=""/>
                <a:cs typeface="Times New Roman" panose="02020603050405020304" pitchFamily="18" charset="0"/>
              </a:rPr>
              <a:t>make it persuasive and strong as you finish your team’s </a:t>
            </a:r>
            <a:endParaRPr lang="en-US" sz="1800" i="1">
              <a:latin typeface=""/>
              <a:cs typeface="Times New Roman" panose="02020603050405020304" pitchFamily="18" charset="0"/>
            </a:endParaRPr>
          </a:p>
        </p:txBody>
      </p:sp>
      <p:pic>
        <p:nvPicPr>
          <p:cNvPr id="7" name="Graphic 6">
            <a:extLst>
              <a:ext uri="{FF2B5EF4-FFF2-40B4-BE49-F238E27FC236}">
                <a16:creationId xmlns:a16="http://schemas.microsoft.com/office/drawing/2014/main" id="{34B88F8F-7737-2E42-B6DC-26044C6F9CE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8129006" y="2416624"/>
            <a:ext cx="3144043" cy="3144043"/>
          </a:xfrm>
          <a:prstGeom prst="rect">
            <a:avLst/>
          </a:prstGeom>
        </p:spPr>
      </p:pic>
      <p:sp>
        <p:nvSpPr>
          <p:cNvPr id="16" name="Rectangle 15">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7440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66800" y="1837606"/>
            <a:ext cx="10058400" cy="1450757"/>
          </a:xfrm>
          <a:solidFill>
            <a:srgbClr val="7030A0"/>
          </a:solidFill>
          <a:ln w="38100">
            <a:solidFill>
              <a:schemeClr val="tx1"/>
            </a:solidFill>
          </a:ln>
        </p:spPr>
        <p:txBody>
          <a:bodyPr anchor="ctr"/>
          <a:lstStyle/>
          <a:p>
            <a:pPr algn="ctr"/>
            <a:r>
              <a:rPr lang="en-US" b="1">
                <a:solidFill>
                  <a:schemeClr val="bg1"/>
                </a:solidFill>
                <a:latin typeface=""/>
              </a:rPr>
              <a:t>3</a:t>
            </a:r>
            <a:r>
              <a:rPr lang="en-US" b="1" baseline="30000">
                <a:solidFill>
                  <a:schemeClr val="bg1"/>
                </a:solidFill>
                <a:latin typeface=""/>
              </a:rPr>
              <a:t>rd</a:t>
            </a:r>
            <a:r>
              <a:rPr lang="en-US" b="1">
                <a:solidFill>
                  <a:schemeClr val="bg1"/>
                </a:solidFill>
                <a:latin typeface=""/>
              </a:rPr>
              <a:t> Negative Speaker</a:t>
            </a:r>
            <a:endParaRPr lang="en-AU" b="1">
              <a:solidFill>
                <a:schemeClr val="bg1"/>
              </a:solidFill>
              <a:latin typeface=""/>
            </a:endParaRPr>
          </a:p>
        </p:txBody>
      </p:sp>
      <p:pic>
        <p:nvPicPr>
          <p:cNvPr id="6" name="Picture 5" descr="Icon&#10;&#10;Description automatically generated with low confidence">
            <a:extLst>
              <a:ext uri="{FF2B5EF4-FFF2-40B4-BE49-F238E27FC236}">
                <a16:creationId xmlns:a16="http://schemas.microsoft.com/office/drawing/2014/main" id="{3FA904EE-B0C3-4F7D-A6BD-1A9C9AE6BF4E}"/>
              </a:ext>
            </a:extLst>
          </p:cNvPr>
          <p:cNvPicPr>
            <a:picLocks noChangeAspect="1"/>
          </p:cNvPicPr>
          <p:nvPr/>
        </p:nvPicPr>
        <p:blipFill rotWithShape="1">
          <a:blip r:embed="rId3">
            <a:extLst>
              <a:ext uri="{28A0092B-C50C-407E-A947-70E740481C1C}">
                <a14:useLocalDpi xmlns:a14="http://schemas.microsoft.com/office/drawing/2010/main" val="0"/>
              </a:ext>
            </a:extLst>
          </a:blip>
          <a:srcRect l="-879" r="-735" b="-825"/>
          <a:stretch/>
        </p:blipFill>
        <p:spPr bwMode="auto">
          <a:xfrm>
            <a:off x="10124029" y="4851401"/>
            <a:ext cx="970692" cy="106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70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3</a:t>
            </a:r>
            <a:r>
              <a:rPr lang="en-US" b="1" baseline="30000">
                <a:latin typeface=""/>
              </a:rPr>
              <a:t>rd</a:t>
            </a:r>
            <a:r>
              <a:rPr lang="en-US" b="1">
                <a:latin typeface=""/>
              </a:rPr>
              <a:t> Affirmative and Negative</a:t>
            </a:r>
            <a:endParaRPr lang="en-AU" b="1">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marL="457200" indent="-457200">
              <a:lnSpc>
                <a:spcPct val="90000"/>
              </a:lnSpc>
              <a:buFont typeface="+mj-lt"/>
              <a:buAutoNum type="arabicPeriod"/>
            </a:pPr>
            <a:r>
              <a:rPr lang="en-US" sz="1800" b="1">
                <a:latin typeface=""/>
                <a:cs typeface="Times New Roman" panose="02020603050405020304" pitchFamily="18" charset="0"/>
              </a:rPr>
              <a:t>Outline</a:t>
            </a:r>
            <a:r>
              <a:rPr lang="en-US" sz="1800">
                <a:latin typeface=""/>
                <a:cs typeface="Times New Roman" panose="02020603050405020304" pitchFamily="18" charset="0"/>
              </a:rPr>
              <a:t> where the debate is at. E.g. “The Opposition has tried to prove that…. Whereas we have argued strongly that..”</a:t>
            </a:r>
          </a:p>
          <a:p>
            <a:pPr marL="457200" indent="-457200">
              <a:lnSpc>
                <a:spcPct val="90000"/>
              </a:lnSpc>
              <a:buFont typeface="+mj-lt"/>
              <a:buAutoNum type="arabicPeriod"/>
            </a:pPr>
            <a:r>
              <a:rPr lang="en-US" sz="1800" b="1">
                <a:latin typeface=""/>
                <a:cs typeface="Times New Roman" panose="02020603050405020304" pitchFamily="18" charset="0"/>
              </a:rPr>
              <a:t>Rebuttal</a:t>
            </a:r>
            <a:r>
              <a:rPr lang="en-US" sz="1800">
                <a:latin typeface=""/>
                <a:cs typeface="Times New Roman" panose="02020603050405020304" pitchFamily="18" charset="0"/>
              </a:rPr>
              <a:t> (of both 1</a:t>
            </a:r>
            <a:r>
              <a:rPr lang="en-US" sz="1800" baseline="30000">
                <a:latin typeface=""/>
                <a:cs typeface="Times New Roman" panose="02020603050405020304" pitchFamily="18" charset="0"/>
              </a:rPr>
              <a:t>st</a:t>
            </a:r>
            <a:r>
              <a:rPr lang="en-US" sz="1800">
                <a:latin typeface=""/>
                <a:cs typeface="Times New Roman" panose="02020603050405020304" pitchFamily="18" charset="0"/>
              </a:rPr>
              <a:t> and 2</a:t>
            </a:r>
            <a:r>
              <a:rPr lang="en-US" sz="1800" baseline="30000">
                <a:latin typeface=""/>
                <a:cs typeface="Times New Roman" panose="02020603050405020304" pitchFamily="18" charset="0"/>
              </a:rPr>
              <a:t>nd</a:t>
            </a:r>
            <a:r>
              <a:rPr lang="en-US" sz="1800">
                <a:latin typeface=""/>
                <a:cs typeface="Times New Roman" panose="02020603050405020304" pitchFamily="18" charset="0"/>
              </a:rPr>
              <a:t> speakers – </a:t>
            </a:r>
            <a:r>
              <a:rPr lang="en-US" sz="1800" b="1">
                <a:latin typeface=""/>
                <a:cs typeface="Times New Roman" panose="02020603050405020304" pitchFamily="18" charset="0"/>
              </a:rPr>
              <a:t>in the order of importance</a:t>
            </a:r>
            <a:r>
              <a:rPr lang="en-US" sz="1800">
                <a:latin typeface=""/>
                <a:cs typeface="Times New Roman" panose="02020603050405020304" pitchFamily="18" charset="0"/>
              </a:rPr>
              <a:t>). For each argument state:</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What they said</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Why they are wrong</a:t>
            </a:r>
          </a:p>
          <a:p>
            <a:pPr marL="749808" lvl="1" indent="-457200">
              <a:lnSpc>
                <a:spcPct val="90000"/>
              </a:lnSpc>
              <a:buFont typeface="Arial" panose="020B0604020202020204" pitchFamily="34" charset="0"/>
              <a:buChar char="•"/>
            </a:pPr>
            <a:r>
              <a:rPr lang="en-US" sz="1800">
                <a:latin typeface=""/>
                <a:cs typeface="Times New Roman" panose="02020603050405020304" pitchFamily="18" charset="0"/>
              </a:rPr>
              <a:t>What is right/Why your team is right</a:t>
            </a:r>
          </a:p>
          <a:p>
            <a:pPr marL="457200" indent="-457200">
              <a:lnSpc>
                <a:spcPct val="90000"/>
              </a:lnSpc>
              <a:buFont typeface="+mj-lt"/>
              <a:buAutoNum type="arabicPeriod"/>
            </a:pPr>
            <a:r>
              <a:rPr lang="en-US" sz="1800" b="1">
                <a:latin typeface=""/>
                <a:cs typeface="Times New Roman" panose="02020603050405020304" pitchFamily="18" charset="0"/>
              </a:rPr>
              <a:t>Case Summary</a:t>
            </a:r>
            <a:r>
              <a:rPr lang="en-US" sz="1800">
                <a:latin typeface=""/>
                <a:cs typeface="Times New Roman" panose="02020603050405020304" pitchFamily="18" charset="0"/>
              </a:rPr>
              <a:t> of your 1</a:t>
            </a:r>
            <a:r>
              <a:rPr lang="en-US" sz="1800" baseline="30000">
                <a:latin typeface=""/>
                <a:cs typeface="Times New Roman" panose="02020603050405020304" pitchFamily="18" charset="0"/>
              </a:rPr>
              <a:t>st</a:t>
            </a:r>
            <a:r>
              <a:rPr lang="en-US" sz="1800">
                <a:latin typeface=""/>
                <a:cs typeface="Times New Roman" panose="02020603050405020304" pitchFamily="18" charset="0"/>
              </a:rPr>
              <a:t> and 2</a:t>
            </a:r>
            <a:r>
              <a:rPr lang="en-US" sz="1800" baseline="30000">
                <a:latin typeface=""/>
                <a:cs typeface="Times New Roman" panose="02020603050405020304" pitchFamily="18" charset="0"/>
              </a:rPr>
              <a:t>nd</a:t>
            </a:r>
            <a:r>
              <a:rPr lang="en-US" sz="1800">
                <a:latin typeface=""/>
                <a:cs typeface="Times New Roman" panose="02020603050405020304" pitchFamily="18" charset="0"/>
              </a:rPr>
              <a:t> Speakers’ points</a:t>
            </a:r>
          </a:p>
          <a:p>
            <a:pPr marL="457200" indent="-457200">
              <a:lnSpc>
                <a:spcPct val="90000"/>
              </a:lnSpc>
              <a:buFont typeface="+mj-lt"/>
              <a:buAutoNum type="arabicPeriod"/>
            </a:pPr>
            <a:r>
              <a:rPr lang="en-US" sz="1800" b="1">
                <a:latin typeface=""/>
                <a:cs typeface="Times New Roman" panose="02020603050405020304" pitchFamily="18" charset="0"/>
              </a:rPr>
              <a:t>Concluding statement: </a:t>
            </a:r>
            <a:r>
              <a:rPr lang="en-US" sz="1800">
                <a:latin typeface=""/>
                <a:cs typeface="Times New Roman" panose="02020603050405020304" pitchFamily="18" charset="0"/>
              </a:rPr>
              <a:t>make it persuasive and strong as you finish your team’s </a:t>
            </a:r>
            <a:endParaRPr lang="en-US" sz="1800" i="1">
              <a:latin typeface=""/>
              <a:cs typeface="Times New Roman" panose="02020603050405020304" pitchFamily="18" charset="0"/>
            </a:endParaRPr>
          </a:p>
        </p:txBody>
      </p:sp>
      <p:pic>
        <p:nvPicPr>
          <p:cNvPr id="7" name="Graphic 6">
            <a:extLst>
              <a:ext uri="{FF2B5EF4-FFF2-40B4-BE49-F238E27FC236}">
                <a16:creationId xmlns:a16="http://schemas.microsoft.com/office/drawing/2014/main" id="{34B88F8F-7737-2E42-B6DC-26044C6F9CE6}"/>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8129006" y="2416624"/>
            <a:ext cx="3144043" cy="3144043"/>
          </a:xfrm>
          <a:prstGeom prst="rect">
            <a:avLst/>
          </a:prstGeom>
        </p:spPr>
      </p:pic>
    </p:spTree>
    <p:extLst>
      <p:ext uri="{BB962C8B-B14F-4D97-AF65-F5344CB8AC3E}">
        <p14:creationId xmlns:p14="http://schemas.microsoft.com/office/powerpoint/2010/main" val="3212419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1097280" y="286603"/>
            <a:ext cx="10058400" cy="1450757"/>
          </a:xfrm>
        </p:spPr>
        <p:txBody>
          <a:bodyPr>
            <a:normAutofit/>
          </a:bodyPr>
          <a:lstStyle/>
          <a:p>
            <a:r>
              <a:rPr lang="en-US" b="1">
                <a:latin typeface=""/>
              </a:rPr>
              <a:t>The Short Prep Debate</a:t>
            </a:r>
            <a:endParaRPr lang="en-AU" b="1">
              <a:latin typeface=""/>
            </a:endParaRPr>
          </a:p>
        </p:txBody>
      </p:sp>
      <p:cxnSp>
        <p:nvCxnSpPr>
          <p:cNvPr id="30" name="Straight Connector 2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1097280" y="2108201"/>
            <a:ext cx="6437367" cy="3760891"/>
          </a:xfrm>
        </p:spPr>
        <p:txBody>
          <a:bodyPr>
            <a:normAutofit/>
          </a:bodyPr>
          <a:lstStyle/>
          <a:p>
            <a:pPr>
              <a:lnSpc>
                <a:spcPct val="90000"/>
              </a:lnSpc>
              <a:buFont typeface="Arial" panose="020B0604020202020204" pitchFamily="34" charset="0"/>
              <a:buChar char="•"/>
            </a:pPr>
            <a:r>
              <a:rPr lang="en-US" sz="1500">
                <a:latin typeface=""/>
                <a:cs typeface="Times New Roman" panose="02020603050405020304" pitchFamily="18" charset="0"/>
              </a:rPr>
              <a:t>Arrive at the venue early </a:t>
            </a:r>
          </a:p>
          <a:p>
            <a:pPr>
              <a:lnSpc>
                <a:spcPct val="90000"/>
              </a:lnSpc>
              <a:buFont typeface="Arial" panose="020B0604020202020204" pitchFamily="34" charset="0"/>
              <a:buChar char="•"/>
            </a:pPr>
            <a:r>
              <a:rPr lang="en-US" sz="1500">
                <a:latin typeface=""/>
                <a:cs typeface="Times New Roman" panose="02020603050405020304" pitchFamily="18" charset="0"/>
              </a:rPr>
              <a:t>You will be given the topic and time to prepare </a:t>
            </a:r>
          </a:p>
          <a:p>
            <a:pPr lvl="1">
              <a:lnSpc>
                <a:spcPct val="90000"/>
              </a:lnSpc>
              <a:buFont typeface="Arial" panose="020B0604020202020204" pitchFamily="34" charset="0"/>
              <a:buChar char="•"/>
            </a:pPr>
            <a:r>
              <a:rPr lang="en-US" sz="1500">
                <a:latin typeface=""/>
                <a:cs typeface="Times New Roman" panose="02020603050405020304" pitchFamily="18" charset="0"/>
              </a:rPr>
              <a:t>1 h 45 mins for Junior B and Junior A</a:t>
            </a:r>
          </a:p>
          <a:p>
            <a:pPr lvl="1">
              <a:lnSpc>
                <a:spcPct val="90000"/>
              </a:lnSpc>
              <a:buFont typeface="Arial" panose="020B0604020202020204" pitchFamily="34" charset="0"/>
              <a:buChar char="•"/>
            </a:pPr>
            <a:r>
              <a:rPr lang="en-US" sz="1500">
                <a:latin typeface=""/>
                <a:cs typeface="Times New Roman" panose="02020603050405020304" pitchFamily="18" charset="0"/>
              </a:rPr>
              <a:t>1 h 30 mins for Inter B and Inter A</a:t>
            </a:r>
          </a:p>
          <a:p>
            <a:pPr lvl="1">
              <a:lnSpc>
                <a:spcPct val="90000"/>
              </a:lnSpc>
              <a:buFont typeface="Arial" panose="020B0604020202020204" pitchFamily="34" charset="0"/>
              <a:buChar char="•"/>
            </a:pPr>
            <a:r>
              <a:rPr lang="en-US" sz="1500">
                <a:latin typeface=""/>
                <a:cs typeface="Times New Roman" panose="02020603050405020304" pitchFamily="18" charset="0"/>
              </a:rPr>
              <a:t>1 hour for Open B and Open A</a:t>
            </a:r>
          </a:p>
          <a:p>
            <a:pPr>
              <a:lnSpc>
                <a:spcPct val="90000"/>
              </a:lnSpc>
              <a:buFont typeface="Arial" panose="020B0604020202020204" pitchFamily="34" charset="0"/>
              <a:buChar char="•"/>
            </a:pPr>
            <a:r>
              <a:rPr lang="en-US" sz="1500">
                <a:latin typeface=""/>
                <a:cs typeface="Times New Roman" panose="02020603050405020304" pitchFamily="18" charset="0"/>
              </a:rPr>
              <a:t>Teams of four prepare in a classroom from start to finish</a:t>
            </a:r>
          </a:p>
          <a:p>
            <a:pPr>
              <a:lnSpc>
                <a:spcPct val="90000"/>
              </a:lnSpc>
              <a:buFont typeface="Arial" panose="020B0604020202020204" pitchFamily="34" charset="0"/>
              <a:buChar char="•"/>
            </a:pPr>
            <a:r>
              <a:rPr lang="en-US" sz="1500">
                <a:latin typeface=""/>
                <a:cs typeface="Times New Roman" panose="02020603050405020304" pitchFamily="18" charset="0"/>
              </a:rPr>
              <a:t>Resources are strictly limited (dictionary/thesaurus, book of quotes, paper and pens)</a:t>
            </a:r>
          </a:p>
          <a:p>
            <a:pPr>
              <a:lnSpc>
                <a:spcPct val="90000"/>
              </a:lnSpc>
              <a:buFont typeface="Arial" panose="020B0604020202020204" pitchFamily="34" charset="0"/>
              <a:buChar char="•"/>
            </a:pPr>
            <a:r>
              <a:rPr lang="en-US" sz="1500">
                <a:latin typeface=""/>
                <a:cs typeface="Times New Roman" panose="02020603050405020304" pitchFamily="18" charset="0"/>
              </a:rPr>
              <a:t>No technology allowed (including phones and smart watches) PENALTIES/DISQUALIFICATION</a:t>
            </a:r>
          </a:p>
          <a:p>
            <a:pPr>
              <a:lnSpc>
                <a:spcPct val="90000"/>
              </a:lnSpc>
              <a:buFont typeface="Arial" panose="020B0604020202020204" pitchFamily="34" charset="0"/>
              <a:buChar char="•"/>
            </a:pPr>
            <a:r>
              <a:rPr lang="en-US" sz="1500">
                <a:latin typeface=""/>
                <a:cs typeface="Times New Roman" panose="02020603050405020304" pitchFamily="18" charset="0"/>
              </a:rPr>
              <a:t>Debate begins at the usual starting time (6pm)</a:t>
            </a:r>
          </a:p>
        </p:txBody>
      </p:sp>
      <p:pic>
        <p:nvPicPr>
          <p:cNvPr id="7" name="Graphic 6" descr="Clock">
            <a:extLst>
              <a:ext uri="{FF2B5EF4-FFF2-40B4-BE49-F238E27FC236}">
                <a16:creationId xmlns:a16="http://schemas.microsoft.com/office/drawing/2014/main" id="{C85F0734-0434-B690-CE6C-0E7649E9B1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9006" y="2416624"/>
            <a:ext cx="3144043" cy="3144043"/>
          </a:xfrm>
          <a:prstGeom prst="rect">
            <a:avLst/>
          </a:prstGeom>
        </p:spPr>
      </p:pic>
      <p:sp>
        <p:nvSpPr>
          <p:cNvPr id="31" name="Rectangle 2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6669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9396-C3CF-46E5-8F6F-A357562A19C0}"/>
              </a:ext>
            </a:extLst>
          </p:cNvPr>
          <p:cNvSpPr>
            <a:spLocks noGrp="1"/>
          </p:cNvSpPr>
          <p:nvPr>
            <p:ph type="title"/>
          </p:nvPr>
        </p:nvSpPr>
        <p:spPr/>
        <p:txBody>
          <a:bodyPr/>
          <a:lstStyle/>
          <a:p>
            <a:r>
              <a:rPr lang="en-AU" b="1">
                <a:latin typeface=""/>
              </a:rPr>
              <a:t>Kahoot!</a:t>
            </a:r>
          </a:p>
        </p:txBody>
      </p:sp>
      <p:graphicFrame>
        <p:nvGraphicFramePr>
          <p:cNvPr id="5" name="Content Placeholder 2">
            <a:extLst>
              <a:ext uri="{FF2B5EF4-FFF2-40B4-BE49-F238E27FC236}">
                <a16:creationId xmlns:a16="http://schemas.microsoft.com/office/drawing/2014/main" id="{FB80D092-E983-3A4C-1BA4-68EA842C5B30}"/>
              </a:ext>
            </a:extLst>
          </p:cNvPr>
          <p:cNvGraphicFramePr>
            <a:graphicFrameLocks noGrp="1"/>
          </p:cNvGraphicFramePr>
          <p:nvPr>
            <p:ph idx="1"/>
            <p:extLst>
              <p:ext uri="{D42A27DB-BD31-4B8C-83A1-F6EECF244321}">
                <p14:modId xmlns:p14="http://schemas.microsoft.com/office/powerpoint/2010/main" val="280722407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051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878911" y="643468"/>
            <a:ext cx="3177847" cy="1674180"/>
          </a:xfrm>
        </p:spPr>
        <p:txBody>
          <a:bodyPr>
            <a:normAutofit/>
          </a:bodyPr>
          <a:lstStyle/>
          <a:p>
            <a:r>
              <a:rPr lang="en-US" sz="3700" b="1">
                <a:latin typeface=""/>
              </a:rPr>
              <a:t>How are debates judged?</a:t>
            </a:r>
            <a:endParaRPr lang="en-AU" sz="3700" b="1">
              <a:latin typeface=""/>
            </a:endParaRPr>
          </a:p>
        </p:txBody>
      </p:sp>
      <p:cxnSp>
        <p:nvCxnSpPr>
          <p:cNvPr id="12" name="Straight Connector 11">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870979" y="3427210"/>
            <a:ext cx="3179219" cy="2441884"/>
          </a:xfrm>
        </p:spPr>
        <p:txBody>
          <a:bodyPr>
            <a:normAutofit/>
          </a:bodyPr>
          <a:lstStyle/>
          <a:p>
            <a:r>
              <a:rPr lang="en-US">
                <a:latin typeface=""/>
                <a:cs typeface="Times New Roman" panose="02020603050405020304" pitchFamily="18" charset="0"/>
              </a:rPr>
              <a:t>Adjudicators will score each individual debater on their performance in three areas:</a:t>
            </a:r>
          </a:p>
          <a:p>
            <a:endParaRPr lang="en-US">
              <a:latin typeface="Times New Roman" panose="02020603050405020304" pitchFamily="18" charset="0"/>
              <a:cs typeface="Times New Roman" panose="02020603050405020304" pitchFamily="18" charset="0"/>
            </a:endParaRPr>
          </a:p>
          <a:p>
            <a:pPr marL="0" indent="0">
              <a:buNone/>
            </a:pP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5">
            <a:extLst>
              <a:ext uri="{FF2B5EF4-FFF2-40B4-BE49-F238E27FC236}">
                <a16:creationId xmlns:a16="http://schemas.microsoft.com/office/drawing/2014/main" id="{51F592EE-65FF-459E-B80D-158BA1562348}"/>
              </a:ext>
            </a:extLst>
          </p:cNvPr>
          <p:cNvGraphicFramePr>
            <a:graphicFrameLocks noGrp="1"/>
          </p:cNvGraphicFramePr>
          <p:nvPr>
            <p:extLst>
              <p:ext uri="{D42A27DB-BD31-4B8C-83A1-F6EECF244321}">
                <p14:modId xmlns:p14="http://schemas.microsoft.com/office/powerpoint/2010/main" val="3895719090"/>
              </p:ext>
            </p:extLst>
          </p:nvPr>
        </p:nvGraphicFramePr>
        <p:xfrm>
          <a:off x="4653447" y="2131438"/>
          <a:ext cx="6892560" cy="2370554"/>
        </p:xfrm>
        <a:graphic>
          <a:graphicData uri="http://schemas.openxmlformats.org/drawingml/2006/table">
            <a:tbl>
              <a:tblPr firstRow="1" bandRow="1">
                <a:tableStyleId>{BC89EF96-8CEA-46FF-86C4-4CE0E7609802}</a:tableStyleId>
              </a:tblPr>
              <a:tblGrid>
                <a:gridCol w="1850514">
                  <a:extLst>
                    <a:ext uri="{9D8B030D-6E8A-4147-A177-3AD203B41FA5}">
                      <a16:colId xmlns:a16="http://schemas.microsoft.com/office/drawing/2014/main" val="378291358"/>
                    </a:ext>
                  </a:extLst>
                </a:gridCol>
                <a:gridCol w="5042046">
                  <a:extLst>
                    <a:ext uri="{9D8B030D-6E8A-4147-A177-3AD203B41FA5}">
                      <a16:colId xmlns:a16="http://schemas.microsoft.com/office/drawing/2014/main" val="599013971"/>
                    </a:ext>
                  </a:extLst>
                </a:gridCol>
              </a:tblGrid>
              <a:tr h="716490">
                <a:tc>
                  <a:txBody>
                    <a:bodyPr/>
                    <a:lstStyle/>
                    <a:p>
                      <a:r>
                        <a:rPr lang="en-AU" sz="2500" b="1" cap="none" spc="0" dirty="0">
                          <a:solidFill>
                            <a:schemeClr val="tx1"/>
                          </a:solidFill>
                          <a:latin typeface=""/>
                        </a:rPr>
                        <a:t>MATTER</a:t>
                      </a:r>
                      <a:endParaRPr lang="en-AU" sz="2500" b="1" cap="none" spc="0" dirty="0">
                        <a:solidFill>
                          <a:schemeClr val="tx1"/>
                        </a:solidFill>
                        <a:latin typeface=""/>
                        <a:cs typeface="Times New Roman" panose="02020603050405020304" pitchFamily="18" charset="0"/>
                      </a:endParaRPr>
                    </a:p>
                  </a:txBody>
                  <a:tcPr marL="105219" marR="150313" marT="30063" marB="225469" anchor="b"/>
                </a:tc>
                <a:tc>
                  <a:txBody>
                    <a:bodyPr/>
                    <a:lstStyle/>
                    <a:p>
                      <a:r>
                        <a:rPr lang="en-AU" sz="2500" b="1" cap="none" spc="0" dirty="0">
                          <a:solidFill>
                            <a:schemeClr val="tx1"/>
                          </a:solidFill>
                          <a:latin typeface=""/>
                        </a:rPr>
                        <a:t>What </a:t>
                      </a:r>
                      <a:r>
                        <a:rPr lang="en-AU" sz="2500" b="0" cap="none" spc="0" dirty="0">
                          <a:solidFill>
                            <a:schemeClr val="tx1"/>
                          </a:solidFill>
                          <a:latin typeface=""/>
                        </a:rPr>
                        <a:t>you say</a:t>
                      </a:r>
                      <a:endParaRPr lang="en-AU" sz="2500" b="0" cap="none" spc="0" dirty="0">
                        <a:solidFill>
                          <a:schemeClr val="tx1"/>
                        </a:solidFill>
                        <a:latin typeface=""/>
                        <a:cs typeface="Times New Roman" panose="02020603050405020304" pitchFamily="18" charset="0"/>
                      </a:endParaRPr>
                    </a:p>
                  </a:txBody>
                  <a:tcPr marL="105219" marR="150313" marT="30063" marB="225469" anchor="b"/>
                </a:tc>
                <a:extLst>
                  <a:ext uri="{0D108BD9-81ED-4DB2-BD59-A6C34878D82A}">
                    <a16:rowId xmlns:a16="http://schemas.microsoft.com/office/drawing/2014/main" val="1845575404"/>
                  </a:ext>
                </a:extLst>
              </a:tr>
              <a:tr h="616282">
                <a:tc>
                  <a:txBody>
                    <a:bodyPr/>
                    <a:lstStyle/>
                    <a:p>
                      <a:r>
                        <a:rPr lang="en-AU" sz="2500" b="1" cap="none" spc="0" dirty="0">
                          <a:solidFill>
                            <a:schemeClr val="tx1"/>
                          </a:solidFill>
                          <a:latin typeface=""/>
                        </a:rPr>
                        <a:t>MANNER</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b="1" cap="none" spc="0" dirty="0">
                          <a:solidFill>
                            <a:schemeClr val="tx1"/>
                          </a:solidFill>
                          <a:latin typeface=""/>
                        </a:rPr>
                        <a:t>How</a:t>
                      </a:r>
                      <a:r>
                        <a:rPr lang="en-AU" sz="2500" cap="none" spc="0" dirty="0">
                          <a:solidFill>
                            <a:schemeClr val="tx1"/>
                          </a:solidFill>
                          <a:latin typeface=""/>
                        </a:rPr>
                        <a:t>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052659456"/>
                  </a:ext>
                </a:extLst>
              </a:tr>
              <a:tr h="916907">
                <a:tc>
                  <a:txBody>
                    <a:bodyPr/>
                    <a:lstStyle/>
                    <a:p>
                      <a:r>
                        <a:rPr lang="en-AU" sz="2500" b="1" cap="none" spc="0" dirty="0">
                          <a:solidFill>
                            <a:schemeClr val="tx1"/>
                          </a:solidFill>
                          <a:latin typeface=""/>
                        </a:rPr>
                        <a:t>METHOD</a:t>
                      </a:r>
                      <a:endParaRPr lang="en-AU" sz="2500" b="1" cap="none" spc="0" dirty="0">
                        <a:solidFill>
                          <a:schemeClr val="tx1"/>
                        </a:solidFill>
                        <a:latin typeface=""/>
                        <a:cs typeface="Times New Roman" panose="02020603050405020304" pitchFamily="18" charset="0"/>
                      </a:endParaRPr>
                    </a:p>
                  </a:txBody>
                  <a:tcPr marL="105219" marR="150313" marT="30063" marB="225469"/>
                </a:tc>
                <a:tc>
                  <a:txBody>
                    <a:bodyPr/>
                    <a:lstStyle/>
                    <a:p>
                      <a:r>
                        <a:rPr lang="en-AU" sz="2500" cap="none" spc="0" dirty="0">
                          <a:solidFill>
                            <a:schemeClr val="tx1"/>
                          </a:solidFill>
                          <a:latin typeface=""/>
                        </a:rPr>
                        <a:t>The </a:t>
                      </a:r>
                      <a:r>
                        <a:rPr lang="en-AU" sz="2500" b="1" cap="none" spc="0" dirty="0">
                          <a:solidFill>
                            <a:schemeClr val="tx1"/>
                          </a:solidFill>
                          <a:latin typeface=""/>
                        </a:rPr>
                        <a:t>order</a:t>
                      </a:r>
                      <a:r>
                        <a:rPr lang="en-AU" sz="2500" cap="none" spc="0" dirty="0">
                          <a:solidFill>
                            <a:schemeClr val="tx1"/>
                          </a:solidFill>
                          <a:latin typeface=""/>
                        </a:rPr>
                        <a:t> in which you say it / the </a:t>
                      </a:r>
                      <a:r>
                        <a:rPr lang="en-AU" sz="2500" b="1" cap="none" spc="0" dirty="0">
                          <a:solidFill>
                            <a:schemeClr val="tx1"/>
                          </a:solidFill>
                          <a:latin typeface=""/>
                        </a:rPr>
                        <a:t>clarity</a:t>
                      </a:r>
                      <a:r>
                        <a:rPr lang="en-AU" sz="2500" cap="none" spc="0" dirty="0">
                          <a:solidFill>
                            <a:schemeClr val="tx1"/>
                          </a:solidFill>
                          <a:latin typeface=""/>
                        </a:rPr>
                        <a:t> with which you say it</a:t>
                      </a:r>
                      <a:endParaRPr lang="en-AU" sz="2500" cap="none" spc="0" dirty="0">
                        <a:solidFill>
                          <a:schemeClr val="tx1"/>
                        </a:solidFill>
                        <a:latin typeface=""/>
                        <a:cs typeface="Times New Roman" panose="02020603050405020304" pitchFamily="18" charset="0"/>
                      </a:endParaRPr>
                    </a:p>
                  </a:txBody>
                  <a:tcPr marL="105219" marR="150313" marT="30063" marB="225469"/>
                </a:tc>
                <a:extLst>
                  <a:ext uri="{0D108BD9-81ED-4DB2-BD59-A6C34878D82A}">
                    <a16:rowId xmlns:a16="http://schemas.microsoft.com/office/drawing/2014/main" val="1205559370"/>
                  </a:ext>
                </a:extLst>
              </a:tr>
            </a:tbl>
          </a:graphicData>
        </a:graphic>
      </p:graphicFrame>
    </p:spTree>
    <p:extLst>
      <p:ext uri="{BB962C8B-B14F-4D97-AF65-F5344CB8AC3E}">
        <p14:creationId xmlns:p14="http://schemas.microsoft.com/office/powerpoint/2010/main" val="4024823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26"/>
          <a:stretch/>
        </p:blipFill>
        <p:spPr>
          <a:xfrm>
            <a:off x="-3" y="-2"/>
            <a:ext cx="12188826" cy="6858000"/>
          </a:xfrm>
          <a:prstGeom prst="rect">
            <a:avLst/>
          </a:prstGeom>
        </p:spPr>
      </p:pic>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97538" y="758952"/>
            <a:ext cx="5558141" cy="3566160"/>
          </a:xfrm>
        </p:spPr>
        <p:txBody>
          <a:bodyPr>
            <a:normAutofit/>
          </a:bodyPr>
          <a:lstStyle/>
          <a:p>
            <a:r>
              <a:rPr lang="en-US" sz="6600" b="1">
                <a:solidFill>
                  <a:schemeClr val="tx1"/>
                </a:solidFill>
                <a:latin typeface=""/>
              </a:rPr>
              <a:t>GOOD LUCK FOR 2022!</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5597538" y="4645152"/>
            <a:ext cx="5560912" cy="1143000"/>
          </a:xfrm>
        </p:spPr>
        <p:txBody>
          <a:bodyPr>
            <a:normAutofit/>
          </a:bodyPr>
          <a:lstStyle/>
          <a:p>
            <a:r>
              <a:rPr lang="en-US" b="1">
                <a:latin typeface=""/>
              </a:rPr>
              <a:t>For more information visit goldcoastdebating.org</a:t>
            </a:r>
          </a:p>
        </p:txBody>
      </p:sp>
      <p:pic>
        <p:nvPicPr>
          <p:cNvPr id="6" name="Graphic 5">
            <a:extLst>
              <a:ext uri="{FF2B5EF4-FFF2-40B4-BE49-F238E27FC236}">
                <a16:creationId xmlns:a16="http://schemas.microsoft.com/office/drawing/2014/main" id="{D54D327A-07B9-4CEB-93DA-D874AEACA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410" y="377172"/>
            <a:ext cx="232345" cy="232151"/>
          </a:xfrm>
          <a:prstGeom prst="rect">
            <a:avLst/>
          </a:prstGeom>
        </p:spPr>
      </p:pic>
      <p:pic>
        <p:nvPicPr>
          <p:cNvPr id="8" name="Picture 7" descr="Icon&#10;&#10;Description automatically generated">
            <a:extLst>
              <a:ext uri="{FF2B5EF4-FFF2-40B4-BE49-F238E27FC236}">
                <a16:creationId xmlns:a16="http://schemas.microsoft.com/office/drawing/2014/main" id="{1BC255F8-57C7-471B-AE90-E08CFA86B44D}"/>
              </a:ext>
            </a:extLst>
          </p:cNvPr>
          <p:cNvPicPr>
            <a:picLocks noChangeAspect="1"/>
          </p:cNvPicPr>
          <p:nvPr/>
        </p:nvPicPr>
        <p:blipFill>
          <a:blip r:embed="rId5"/>
          <a:stretch>
            <a:fillRect/>
          </a:stretch>
        </p:blipFill>
        <p:spPr>
          <a:xfrm>
            <a:off x="8315842" y="764144"/>
            <a:ext cx="237913" cy="237913"/>
          </a:xfrm>
          <a:prstGeom prst="rect">
            <a:avLst/>
          </a:prstGeom>
        </p:spPr>
      </p:pic>
      <p:sp>
        <p:nvSpPr>
          <p:cNvPr id="21" name="Subtitle 2">
            <a:extLst>
              <a:ext uri="{FF2B5EF4-FFF2-40B4-BE49-F238E27FC236}">
                <a16:creationId xmlns:a16="http://schemas.microsoft.com/office/drawing/2014/main" id="{F486E1F0-3EFE-4128-A7D3-A276F87C4684}"/>
              </a:ext>
            </a:extLst>
          </p:cNvPr>
          <p:cNvSpPr txBox="1">
            <a:spLocks/>
          </p:cNvSpPr>
          <p:nvPr/>
        </p:nvSpPr>
        <p:spPr>
          <a:xfrm>
            <a:off x="8603359" y="367278"/>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sp>
        <p:nvSpPr>
          <p:cNvPr id="22" name="Subtitle 2">
            <a:extLst>
              <a:ext uri="{FF2B5EF4-FFF2-40B4-BE49-F238E27FC236}">
                <a16:creationId xmlns:a16="http://schemas.microsoft.com/office/drawing/2014/main" id="{43F50ADE-2017-4011-9D30-55EA2E69EA82}"/>
              </a:ext>
            </a:extLst>
          </p:cNvPr>
          <p:cNvSpPr txBox="1">
            <a:spLocks/>
          </p:cNvSpPr>
          <p:nvPr/>
        </p:nvSpPr>
        <p:spPr>
          <a:xfrm>
            <a:off x="8603361" y="758653"/>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a:t>
            </a:r>
          </a:p>
        </p:txBody>
      </p:sp>
      <p:pic>
        <p:nvPicPr>
          <p:cNvPr id="1032" name="Picture 8" descr="Website Logo PNG, Web Site Logos Free Download - Free Transparent PNG Logos">
            <a:extLst>
              <a:ext uri="{FF2B5EF4-FFF2-40B4-BE49-F238E27FC236}">
                <a16:creationId xmlns:a16="http://schemas.microsoft.com/office/drawing/2014/main" id="{E7832887-511A-4F47-A587-80CD5969D43C}"/>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313031" y="1159003"/>
            <a:ext cx="257227" cy="25722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2">
            <a:extLst>
              <a:ext uri="{FF2B5EF4-FFF2-40B4-BE49-F238E27FC236}">
                <a16:creationId xmlns:a16="http://schemas.microsoft.com/office/drawing/2014/main" id="{B19986B5-51F8-487D-9FC3-559149059977}"/>
              </a:ext>
            </a:extLst>
          </p:cNvPr>
          <p:cNvSpPr txBox="1">
            <a:spLocks/>
          </p:cNvSpPr>
          <p:nvPr/>
        </p:nvSpPr>
        <p:spPr>
          <a:xfrm>
            <a:off x="8743769" y="1145909"/>
            <a:ext cx="3337489" cy="29087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1600"/>
              <a:t>Goldcoastdebating.org</a:t>
            </a:r>
          </a:p>
        </p:txBody>
      </p:sp>
      <p:sp>
        <p:nvSpPr>
          <p:cNvPr id="16" name="Subtitle 2">
            <a:extLst>
              <a:ext uri="{FF2B5EF4-FFF2-40B4-BE49-F238E27FC236}">
                <a16:creationId xmlns:a16="http://schemas.microsoft.com/office/drawing/2014/main" id="{7624307D-6CF1-4768-B79D-790A96FE6C44}"/>
              </a:ext>
            </a:extLst>
          </p:cNvPr>
          <p:cNvSpPr txBox="1">
            <a:spLocks/>
          </p:cNvSpPr>
          <p:nvPr/>
        </p:nvSpPr>
        <p:spPr>
          <a:xfrm>
            <a:off x="1167224" y="1331634"/>
            <a:ext cx="3603606" cy="4031322"/>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US">
              <a:solidFill>
                <a:schemeClr val="bg1"/>
              </a:solidFill>
            </a:endParaRPr>
          </a:p>
          <a:p>
            <a:pPr algn="ctr"/>
            <a:endParaRPr lang="en-US">
              <a:solidFill>
                <a:schemeClr val="bg1"/>
              </a:solidFill>
            </a:endParaRPr>
          </a:p>
          <a:p>
            <a:pPr algn="ctr"/>
            <a:r>
              <a:rPr lang="en-US">
                <a:solidFill>
                  <a:schemeClr val="bg1"/>
                </a:solidFill>
              </a:rPr>
              <a:t>If you are in year 11 or 12 – stay here for junior adjudication</a:t>
            </a:r>
          </a:p>
        </p:txBody>
      </p:sp>
    </p:spTree>
    <p:extLst>
      <p:ext uri="{BB962C8B-B14F-4D97-AF65-F5344CB8AC3E}">
        <p14:creationId xmlns:p14="http://schemas.microsoft.com/office/powerpoint/2010/main" val="230919975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1887539-AF0D-764A-BE5A-E9DEE3F6CE62}"/>
              </a:ext>
            </a:extLst>
          </p:cNvPr>
          <p:cNvGraphicFramePr/>
          <p:nvPr>
            <p:extLst>
              <p:ext uri="{D42A27DB-BD31-4B8C-83A1-F6EECF244321}">
                <p14:modId xmlns:p14="http://schemas.microsoft.com/office/powerpoint/2010/main" val="2897370107"/>
              </p:ext>
            </p:extLst>
          </p:nvPr>
        </p:nvGraphicFramePr>
        <p:xfrm>
          <a:off x="415600" y="1192089"/>
          <a:ext cx="11360800" cy="547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
            <a:extLst>
              <a:ext uri="{FF2B5EF4-FFF2-40B4-BE49-F238E27FC236}">
                <a16:creationId xmlns:a16="http://schemas.microsoft.com/office/drawing/2014/main" id="{AF0ECEC2-53D3-4C3D-AFEE-08EFC57DA3A8}"/>
              </a:ext>
            </a:extLst>
          </p:cNvPr>
          <p:cNvSpPr>
            <a:spLocks noGrp="1"/>
          </p:cNvSpPr>
          <p:nvPr>
            <p:ph type="title"/>
          </p:nvPr>
        </p:nvSpPr>
        <p:spPr>
          <a:xfrm>
            <a:off x="292310" y="272806"/>
            <a:ext cx="10494581" cy="1674180"/>
          </a:xfrm>
        </p:spPr>
        <p:txBody>
          <a:bodyPr>
            <a:normAutofit/>
          </a:bodyPr>
          <a:lstStyle/>
          <a:p>
            <a:r>
              <a:rPr lang="en-US" sz="5400" b="1">
                <a:latin typeface=""/>
              </a:rPr>
              <a:t>The Criteria</a:t>
            </a:r>
            <a:endParaRPr lang="en-AU" sz="5400" b="1">
              <a:latin typefa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2234-3648-3442-9E2C-345DBB3485BF}"/>
              </a:ext>
            </a:extLst>
          </p:cNvPr>
          <p:cNvSpPr>
            <a:spLocks noGrp="1"/>
          </p:cNvSpPr>
          <p:nvPr>
            <p:ph type="title"/>
          </p:nvPr>
        </p:nvSpPr>
        <p:spPr>
          <a:xfrm>
            <a:off x="532530" y="-215546"/>
            <a:ext cx="10058400" cy="1450757"/>
          </a:xfrm>
        </p:spPr>
        <p:txBody>
          <a:bodyPr/>
          <a:lstStyle/>
          <a:p>
            <a:r>
              <a:rPr lang="en-US" b="1">
                <a:latin typeface=""/>
              </a:rPr>
              <a:t>PEEL Structure </a:t>
            </a:r>
          </a:p>
        </p:txBody>
      </p:sp>
      <p:sp>
        <p:nvSpPr>
          <p:cNvPr id="3" name="Content Placeholder 2">
            <a:extLst>
              <a:ext uri="{FF2B5EF4-FFF2-40B4-BE49-F238E27FC236}">
                <a16:creationId xmlns:a16="http://schemas.microsoft.com/office/drawing/2014/main" id="{A2E2CC82-BC6F-4C49-A9BE-78BFC0CDC17D}"/>
              </a:ext>
            </a:extLst>
          </p:cNvPr>
          <p:cNvSpPr>
            <a:spLocks noGrp="1"/>
          </p:cNvSpPr>
          <p:nvPr>
            <p:ph idx="1"/>
          </p:nvPr>
        </p:nvSpPr>
        <p:spPr/>
        <p:txBody>
          <a:bodyPr/>
          <a:lstStyle/>
          <a:p>
            <a:endParaRPr lang="en-US"/>
          </a:p>
        </p:txBody>
      </p:sp>
      <p:graphicFrame>
        <p:nvGraphicFramePr>
          <p:cNvPr id="4" name="Content Placeholder 2">
            <a:extLst>
              <a:ext uri="{FF2B5EF4-FFF2-40B4-BE49-F238E27FC236}">
                <a16:creationId xmlns:a16="http://schemas.microsoft.com/office/drawing/2014/main" id="{DCBC2710-BDC9-CA4F-9A77-BA8261E8A0A0}"/>
              </a:ext>
            </a:extLst>
          </p:cNvPr>
          <p:cNvGraphicFramePr>
            <a:graphicFrameLocks/>
          </p:cNvGraphicFramePr>
          <p:nvPr>
            <p:extLst>
              <p:ext uri="{D42A27DB-BD31-4B8C-83A1-F6EECF244321}">
                <p14:modId xmlns:p14="http://schemas.microsoft.com/office/powerpoint/2010/main" val="1195723351"/>
              </p:ext>
            </p:extLst>
          </p:nvPr>
        </p:nvGraphicFramePr>
        <p:xfrm>
          <a:off x="563010" y="1517754"/>
          <a:ext cx="1112694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88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40A-4E1E-4C40-BB7B-115B9A24FFF2}"/>
              </a:ext>
            </a:extLst>
          </p:cNvPr>
          <p:cNvSpPr>
            <a:spLocks noGrp="1"/>
          </p:cNvSpPr>
          <p:nvPr>
            <p:ph type="title"/>
          </p:nvPr>
        </p:nvSpPr>
        <p:spPr/>
        <p:txBody>
          <a:bodyPr/>
          <a:lstStyle/>
          <a:p>
            <a:r>
              <a:rPr lang="en-AU" dirty="0"/>
              <a:t>School examinations should be banned</a:t>
            </a:r>
          </a:p>
        </p:txBody>
      </p:sp>
      <p:sp>
        <p:nvSpPr>
          <p:cNvPr id="3" name="Content Placeholder 2">
            <a:extLst>
              <a:ext uri="{FF2B5EF4-FFF2-40B4-BE49-F238E27FC236}">
                <a16:creationId xmlns:a16="http://schemas.microsoft.com/office/drawing/2014/main" id="{23D1B462-9EED-4F37-950A-093D7BEB4E44}"/>
              </a:ext>
            </a:extLst>
          </p:cNvPr>
          <p:cNvSpPr>
            <a:spLocks noGrp="1"/>
          </p:cNvSpPr>
          <p:nvPr>
            <p:ph idx="1"/>
          </p:nvPr>
        </p:nvSpPr>
        <p:spPr/>
        <p:txBody>
          <a:bodyPr/>
          <a:lstStyle/>
          <a:p>
            <a:r>
              <a:rPr lang="en-AU" dirty="0"/>
              <a:t>Consider what you would say if you were the affirmative – WHY should they be banned? What problem/s do they pose? Why will banning exams solve these problem/s?</a:t>
            </a:r>
          </a:p>
          <a:p>
            <a:endParaRPr lang="en-AU" dirty="0"/>
          </a:p>
          <a:p>
            <a:r>
              <a:rPr lang="en-AU" dirty="0"/>
              <a:t>Consider what you would say if you were the negative – why SHOULDN’T school exams be banned? Why would this be a bad idea? </a:t>
            </a:r>
          </a:p>
          <a:p>
            <a:endParaRPr lang="en-AU" dirty="0"/>
          </a:p>
          <a:p>
            <a:r>
              <a:rPr lang="en-AU" dirty="0"/>
              <a:t>Choose ONE reason to discuss with the person next to you and try to use the PEEL structure to present your reason. </a:t>
            </a:r>
          </a:p>
        </p:txBody>
      </p:sp>
    </p:spTree>
    <p:extLst>
      <p:ext uri="{BB962C8B-B14F-4D97-AF65-F5344CB8AC3E}">
        <p14:creationId xmlns:p14="http://schemas.microsoft.com/office/powerpoint/2010/main" val="178324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492369" y="605896"/>
            <a:ext cx="3642309" cy="5646208"/>
          </a:xfrm>
        </p:spPr>
        <p:txBody>
          <a:bodyPr anchor="ctr">
            <a:normAutofit/>
          </a:bodyPr>
          <a:lstStyle/>
          <a:p>
            <a:r>
              <a:rPr lang="en-US" sz="4400" b="1">
                <a:solidFill>
                  <a:srgbClr val="FFFFFF"/>
                </a:solidFill>
                <a:latin typeface=""/>
              </a:rPr>
              <a:t>Types of Topics</a:t>
            </a:r>
            <a:endParaRPr lang="en-AU" sz="4400"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231958" y="605896"/>
            <a:ext cx="5923721" cy="5646208"/>
          </a:xfrm>
        </p:spPr>
        <p:txBody>
          <a:bodyPr anchor="ctr">
            <a:normAutofit/>
          </a:bodyPr>
          <a:lstStyle/>
          <a:p>
            <a:pPr marL="514350" indent="-514350">
              <a:buFont typeface="+mj-lt"/>
              <a:buAutoNum type="arabicPeriod"/>
            </a:pPr>
            <a:r>
              <a:rPr lang="en-US" sz="2400" b="1">
                <a:latin typeface=""/>
                <a:cs typeface="Times New Roman" panose="02020603050405020304" pitchFamily="18" charset="0"/>
              </a:rPr>
              <a:t>Statements: </a:t>
            </a:r>
            <a:r>
              <a:rPr lang="en-US" sz="2400">
                <a:latin typeface=""/>
                <a:cs typeface="Times New Roman" panose="02020603050405020304" pitchFamily="18" charset="0"/>
              </a:rPr>
              <a:t>Homework is a waste of time / privacy is a privilege not a right</a:t>
            </a:r>
          </a:p>
          <a:p>
            <a:pPr marL="514350" indent="-514350">
              <a:buFont typeface="+mj-lt"/>
              <a:buAutoNum type="arabicPeriod"/>
            </a:pPr>
            <a:r>
              <a:rPr lang="en-US" sz="2400" b="1">
                <a:latin typeface=""/>
                <a:cs typeface="Times New Roman" panose="02020603050405020304" pitchFamily="18" charset="0"/>
              </a:rPr>
              <a:t>Comparisons: </a:t>
            </a:r>
            <a:r>
              <a:rPr lang="en-US" sz="2400">
                <a:latin typeface=""/>
                <a:cs typeface="Times New Roman" panose="02020603050405020304" pitchFamily="18" charset="0"/>
              </a:rPr>
              <a:t>The Winter Olympics are more enjoyable than the Summer Olympics</a:t>
            </a:r>
          </a:p>
          <a:p>
            <a:pPr marL="514350" indent="-514350">
              <a:buFont typeface="+mj-lt"/>
              <a:buAutoNum type="arabicPeriod"/>
            </a:pPr>
            <a:r>
              <a:rPr lang="en-US" sz="2400" b="1">
                <a:latin typeface=""/>
                <a:cs typeface="Times New Roman" panose="02020603050405020304" pitchFamily="18" charset="0"/>
              </a:rPr>
              <a:t>‘Should’ </a:t>
            </a:r>
            <a:r>
              <a:rPr lang="en-US" sz="2400">
                <a:latin typeface=""/>
                <a:cs typeface="Times New Roman" panose="02020603050405020304" pitchFamily="18" charset="0"/>
              </a:rPr>
              <a:t>debates: Public transport </a:t>
            </a:r>
            <a:r>
              <a:rPr lang="en-US" sz="2400" b="1">
                <a:latin typeface=""/>
                <a:cs typeface="Times New Roman" panose="02020603050405020304" pitchFamily="18" charset="0"/>
              </a:rPr>
              <a:t>should </a:t>
            </a:r>
            <a:r>
              <a:rPr lang="en-US" sz="2400">
                <a:latin typeface=""/>
                <a:cs typeface="Times New Roman" panose="02020603050405020304" pitchFamily="18" charset="0"/>
              </a:rPr>
              <a:t>be free. In ‘should’ debates, both the </a:t>
            </a:r>
            <a:r>
              <a:rPr lang="en-US" sz="2400" i="1">
                <a:latin typeface=""/>
                <a:cs typeface="Times New Roman" panose="02020603050405020304" pitchFamily="18" charset="0"/>
              </a:rPr>
              <a:t>moral </a:t>
            </a:r>
            <a:r>
              <a:rPr lang="en-US" sz="2400">
                <a:latin typeface=""/>
                <a:cs typeface="Times New Roman" panose="02020603050405020304" pitchFamily="18" charset="0"/>
              </a:rPr>
              <a:t>and </a:t>
            </a:r>
            <a:r>
              <a:rPr lang="en-US" sz="2400" i="1">
                <a:latin typeface=""/>
                <a:cs typeface="Times New Roman" panose="02020603050405020304" pitchFamily="18" charset="0"/>
              </a:rPr>
              <a:t>practical </a:t>
            </a:r>
            <a:r>
              <a:rPr lang="en-US" sz="2400">
                <a:latin typeface=""/>
                <a:cs typeface="Times New Roman" panose="02020603050405020304" pitchFamily="18" charset="0"/>
              </a:rPr>
              <a:t>issues of the topic need to be covered </a:t>
            </a:r>
          </a:p>
        </p:txBody>
      </p:sp>
      <p:sp>
        <p:nvSpPr>
          <p:cNvPr id="21" name="Rectangle 2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9680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9802F41-757D-4B47-9AA0-04FBFFF2FEE5}"/>
              </a:ext>
            </a:extLst>
          </p:cNvPr>
          <p:cNvSpPr>
            <a:spLocks noGrp="1"/>
          </p:cNvSpPr>
          <p:nvPr>
            <p:ph type="title"/>
          </p:nvPr>
        </p:nvSpPr>
        <p:spPr>
          <a:xfrm>
            <a:off x="597726" y="298008"/>
            <a:ext cx="10058400" cy="1450757"/>
          </a:xfrm>
        </p:spPr>
        <p:txBody>
          <a:bodyPr anchor="ctr">
            <a:normAutofit/>
          </a:bodyPr>
          <a:lstStyle/>
          <a:p>
            <a:r>
              <a:rPr lang="en-US" b="1">
                <a:solidFill>
                  <a:srgbClr val="FFFFFF"/>
                </a:solidFill>
                <a:latin typeface=""/>
              </a:rPr>
              <a:t>Definitions</a:t>
            </a:r>
            <a:endParaRPr lang="en-AU" b="1">
              <a:solidFill>
                <a:srgbClr val="FFFFFF"/>
              </a:solidFill>
              <a:latin typeface=""/>
            </a:endParaRPr>
          </a:p>
        </p:txBody>
      </p:sp>
      <p:sp>
        <p:nvSpPr>
          <p:cNvPr id="3" name="Content Placeholder 2">
            <a:extLst>
              <a:ext uri="{FF2B5EF4-FFF2-40B4-BE49-F238E27FC236}">
                <a16:creationId xmlns:a16="http://schemas.microsoft.com/office/drawing/2014/main" id="{48830B6E-A4DF-4B4A-A808-D301C97682B8}"/>
              </a:ext>
            </a:extLst>
          </p:cNvPr>
          <p:cNvSpPr>
            <a:spLocks noGrp="1"/>
          </p:cNvSpPr>
          <p:nvPr>
            <p:ph idx="1"/>
          </p:nvPr>
        </p:nvSpPr>
        <p:spPr>
          <a:xfrm>
            <a:off x="597726" y="2197359"/>
            <a:ext cx="10058400" cy="1003041"/>
          </a:xfrm>
        </p:spPr>
        <p:txBody>
          <a:bodyPr>
            <a:normAutofit/>
          </a:bodyPr>
          <a:lstStyle/>
          <a:p>
            <a:pPr marL="0" indent="0">
              <a:lnSpc>
                <a:spcPct val="100000"/>
              </a:lnSpc>
              <a:buNone/>
            </a:pPr>
            <a:r>
              <a:rPr lang="en-US" sz="2800" b="1">
                <a:latin typeface=""/>
                <a:cs typeface="Times New Roman" panose="02020603050405020304" pitchFamily="18" charset="0"/>
              </a:rPr>
              <a:t>Why</a:t>
            </a:r>
            <a:r>
              <a:rPr lang="en-US" sz="2800">
                <a:latin typeface=""/>
                <a:cs typeface="Times New Roman" panose="02020603050405020304" pitchFamily="18" charset="0"/>
              </a:rPr>
              <a:t> do we define the topic?</a:t>
            </a:r>
          </a:p>
        </p:txBody>
      </p:sp>
      <p:sp>
        <p:nvSpPr>
          <p:cNvPr id="16"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8" name="Diagram 7">
            <a:extLst>
              <a:ext uri="{FF2B5EF4-FFF2-40B4-BE49-F238E27FC236}">
                <a16:creationId xmlns:a16="http://schemas.microsoft.com/office/drawing/2014/main" id="{FE983613-30DF-46EE-9DB4-85AD50263A41}"/>
              </a:ext>
            </a:extLst>
          </p:cNvPr>
          <p:cNvGraphicFramePr/>
          <p:nvPr>
            <p:extLst>
              <p:ext uri="{D42A27DB-BD31-4B8C-83A1-F6EECF244321}">
                <p14:modId xmlns:p14="http://schemas.microsoft.com/office/powerpoint/2010/main" val="3976210513"/>
              </p:ext>
            </p:extLst>
          </p:nvPr>
        </p:nvGraphicFramePr>
        <p:xfrm>
          <a:off x="597726" y="3043287"/>
          <a:ext cx="11056873" cy="2864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4055841"/>
      </p:ext>
    </p:extLst>
  </p:cSld>
  <p:clrMapOvr>
    <a:masterClrMapping/>
  </p:clrMapOvr>
</p:sld>
</file>

<file path=ppt/theme/theme1.xml><?xml version="1.0" encoding="utf-8"?>
<a:theme xmlns:a="http://schemas.openxmlformats.org/drawingml/2006/main" name="1_RetrospectVTI">
  <a:themeElements>
    <a:clrScheme name="Custom 8">
      <a:dk1>
        <a:srgbClr val="000000"/>
      </a:dk1>
      <a:lt1>
        <a:srgbClr val="FFFFFF"/>
      </a:lt1>
      <a:dk2>
        <a:srgbClr val="39302A"/>
      </a:dk2>
      <a:lt2>
        <a:srgbClr val="E5DEDB"/>
      </a:lt2>
      <a:accent1>
        <a:srgbClr val="702FA0"/>
      </a:accent1>
      <a:accent2>
        <a:srgbClr val="702F9F"/>
      </a:accent2>
      <a:accent3>
        <a:srgbClr val="702F9F"/>
      </a:accent3>
      <a:accent4>
        <a:srgbClr val="6F30A0"/>
      </a:accent4>
      <a:accent5>
        <a:srgbClr val="6F309F"/>
      </a:accent5>
      <a:accent6>
        <a:srgbClr val="6F2F9F"/>
      </a:accent6>
      <a:hlink>
        <a:srgbClr val="6F309F"/>
      </a:hlink>
      <a:folHlink>
        <a:srgbClr val="6F309F"/>
      </a:folHlink>
    </a:clrScheme>
    <a:fontScheme name="Custom 1">
      <a:majorFont>
        <a:latin typeface="Raleway ExtraBold"/>
        <a:ea typeface=""/>
        <a:cs typeface=""/>
      </a:majorFont>
      <a:minorFont>
        <a:latin typeface="Ralew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3932EF5-314F-409E-8020-FEE5FA0795B9}">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A03EEFF0-FB57-4CB4-8BFC-DF397689E2ED}">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2533</Words>
  <Application>Microsoft Office PowerPoint</Application>
  <PresentationFormat>Widescreen</PresentationFormat>
  <Paragraphs>251</Paragraphs>
  <Slides>40</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Franklin Gothic Book</vt:lpstr>
      <vt:lpstr>Raleway</vt:lpstr>
      <vt:lpstr>Raleway ExtraBold</vt:lpstr>
      <vt:lpstr>Source Sans Pro</vt:lpstr>
      <vt:lpstr>Times New Roman</vt:lpstr>
      <vt:lpstr>Wingdings</vt:lpstr>
      <vt:lpstr>1_RetrospectVTI</vt:lpstr>
      <vt:lpstr>Junior Debating</vt:lpstr>
      <vt:lpstr>PowerPoint Presentation</vt:lpstr>
      <vt:lpstr>Timing of Debates</vt:lpstr>
      <vt:lpstr>How are debates judged?</vt:lpstr>
      <vt:lpstr>The Criteria</vt:lpstr>
      <vt:lpstr>PEEL Structure </vt:lpstr>
      <vt:lpstr>School examinations should be banned</vt:lpstr>
      <vt:lpstr>Types of Topics</vt:lpstr>
      <vt:lpstr>Definitions</vt:lpstr>
      <vt:lpstr>Definitions</vt:lpstr>
      <vt:lpstr>Case Line</vt:lpstr>
      <vt:lpstr>To split or not to split?</vt:lpstr>
      <vt:lpstr>To split or not to split?</vt:lpstr>
      <vt:lpstr>Changes in 2019/2020  (Manner and Method)</vt:lpstr>
      <vt:lpstr>Changes in 2019/2020  (Manner and Method)</vt:lpstr>
      <vt:lpstr>Changes in 2019/2020  (Manner and Method)</vt:lpstr>
      <vt:lpstr>Show Debate</vt:lpstr>
      <vt:lpstr>1st Affirmative Speaker</vt:lpstr>
      <vt:lpstr>Definitions Note</vt:lpstr>
      <vt:lpstr>Affirmative Caseline</vt:lpstr>
      <vt:lpstr>1st Affirmative</vt:lpstr>
      <vt:lpstr>Rebuttal</vt:lpstr>
      <vt:lpstr>1st Negative Speaker</vt:lpstr>
      <vt:lpstr>Formal Greetings</vt:lpstr>
      <vt:lpstr>Other Greetings</vt:lpstr>
      <vt:lpstr>Negative Caseline</vt:lpstr>
      <vt:lpstr>1st Negative</vt:lpstr>
      <vt:lpstr>Signposting</vt:lpstr>
      <vt:lpstr>2nd Affirmative Speaker</vt:lpstr>
      <vt:lpstr>2nd Affirmative and Negative</vt:lpstr>
      <vt:lpstr>Rebuttal – Student activity</vt:lpstr>
      <vt:lpstr>2nd Negative Speaker</vt:lpstr>
      <vt:lpstr>2nd Affirmative and Negative</vt:lpstr>
      <vt:lpstr>3rd Affirmative Speaker</vt:lpstr>
      <vt:lpstr>3rd Affirmative and Negative</vt:lpstr>
      <vt:lpstr>3rd Negative Speaker</vt:lpstr>
      <vt:lpstr>3rd Affirmative and Negative</vt:lpstr>
      <vt:lpstr>The Short Prep Debate</vt:lpstr>
      <vt:lpstr>Kahoot!</vt:lpstr>
      <vt:lpstr>GOOD LUCK FOR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Debating Course</dc:title>
  <dc:creator>Montana Macfarlane</dc:creator>
  <cp:lastModifiedBy>Montana Macfarlane</cp:lastModifiedBy>
  <cp:revision>7</cp:revision>
  <dcterms:created xsi:type="dcterms:W3CDTF">2021-02-08T03:56:57Z</dcterms:created>
  <dcterms:modified xsi:type="dcterms:W3CDTF">2022-03-14T00:37:40Z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